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3" r:id="rId2"/>
    <p:sldId id="304" r:id="rId3"/>
    <p:sldId id="301" r:id="rId4"/>
    <p:sldId id="303" r:id="rId5"/>
    <p:sldId id="298" r:id="rId6"/>
    <p:sldId id="289" r:id="rId7"/>
    <p:sldId id="315" r:id="rId8"/>
    <p:sldId id="327" r:id="rId9"/>
    <p:sldId id="330" r:id="rId10"/>
    <p:sldId id="295" r:id="rId11"/>
    <p:sldId id="275" r:id="rId12"/>
    <p:sldId id="320" r:id="rId13"/>
    <p:sldId id="321" r:id="rId14"/>
    <p:sldId id="313" r:id="rId15"/>
    <p:sldId id="276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内容正文" id="{34B940E5-2398-48C5-AB7A-5624269D99AD}">
          <p14:sldIdLst>
            <p14:sldId id="273"/>
            <p14:sldId id="304"/>
            <p14:sldId id="301"/>
            <p14:sldId id="303"/>
            <p14:sldId id="298"/>
          </p14:sldIdLst>
        </p14:section>
        <p14:section name="智能原理深入浅出" id="{F74EC6F1-045F-4025-AFF0-C271ED4DE930}">
          <p14:sldIdLst>
            <p14:sldId id="289"/>
            <p14:sldId id="315"/>
            <p14:sldId id="327"/>
            <p14:sldId id="330"/>
            <p14:sldId id="295"/>
            <p14:sldId id="275"/>
          </p14:sldIdLst>
        </p14:section>
        <p14:section name="RL" id="{38429FE5-FF08-43C9-A8BE-812F44A70E8D}">
          <p14:sldIdLst/>
        </p14:section>
        <p14:section name="无标题节" id="{448D518A-A428-4B74-8112-A3BE5D54F64D}">
          <p14:sldIdLst>
            <p14:sldId id="320"/>
            <p14:sldId id="321"/>
          </p14:sldIdLst>
        </p14:section>
        <p14:section name="总结" id="{1FA48145-C50F-4593-A26B-9720E3071875}">
          <p14:sldIdLst/>
        </p14:section>
        <p14:section name="QA" id="{D6610AD1-637E-4F80-B8BC-7664E163F198}">
          <p14:sldIdLst>
            <p14:sldId id="313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E3FF"/>
    <a:srgbClr val="CFEAFF"/>
    <a:srgbClr val="C5E4FF"/>
    <a:srgbClr val="DCEDFF"/>
    <a:srgbClr val="DDEEFE"/>
    <a:srgbClr val="DEF0FE"/>
    <a:srgbClr val="CDD7E3"/>
    <a:srgbClr val="F4EDF4"/>
    <a:srgbClr val="042B75"/>
    <a:srgbClr val="042A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41" autoAdjust="0"/>
  </p:normalViewPr>
  <p:slideViewPr>
    <p:cSldViewPr snapToGrid="0">
      <p:cViewPr varScale="1">
        <p:scale>
          <a:sx n="142" d="100"/>
          <a:sy n="142" d="100"/>
        </p:scale>
        <p:origin x="9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6C9BA0-D885-4B37-BF8F-E89225638BB7}" type="doc">
      <dgm:prSet loTypeId="urn:microsoft.com/office/officeart/2005/8/layout/venn1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FBBD5A7B-D5B6-4AFD-B39A-A4710A2B20D3}">
      <dgm:prSet phldrT="[文本]" custT="1"/>
      <dgm:spPr>
        <a:solidFill>
          <a:srgbClr val="FFC000">
            <a:alpha val="50000"/>
          </a:srgbClr>
        </a:solidFill>
        <a:ln>
          <a:prstDash val="lgDashDot"/>
        </a:ln>
      </dgm:spPr>
      <dgm:t>
        <a:bodyPr/>
        <a:lstStyle/>
        <a:p>
          <a:endParaRPr lang="zh-CN" altLang="en-US" sz="2400" dirty="0"/>
        </a:p>
      </dgm:t>
    </dgm:pt>
    <dgm:pt modelId="{83F8A80B-FFC8-4AEF-9492-0A56EEF4D25C}" type="parTrans" cxnId="{6BD66AA5-D7C1-4D7E-B6DB-9DC241CF4603}">
      <dgm:prSet/>
      <dgm:spPr/>
      <dgm:t>
        <a:bodyPr/>
        <a:lstStyle/>
        <a:p>
          <a:endParaRPr lang="zh-CN" altLang="en-US"/>
        </a:p>
      </dgm:t>
    </dgm:pt>
    <dgm:pt modelId="{5920BB6D-621C-464F-95B3-2FC9BEBCF7A4}" type="sibTrans" cxnId="{6BD66AA5-D7C1-4D7E-B6DB-9DC241CF4603}">
      <dgm:prSet/>
      <dgm:spPr/>
      <dgm:t>
        <a:bodyPr/>
        <a:lstStyle/>
        <a:p>
          <a:endParaRPr lang="zh-CN" altLang="en-US"/>
        </a:p>
      </dgm:t>
    </dgm:pt>
    <dgm:pt modelId="{ADB5C407-8106-41E6-85E6-A1DD8AB18165}">
      <dgm:prSet phldrT="[文本]" custT="1"/>
      <dgm:spPr>
        <a:solidFill>
          <a:srgbClr val="7030A0">
            <a:alpha val="50000"/>
          </a:srgbClr>
        </a:solidFill>
        <a:ln>
          <a:prstDash val="lgDashDot"/>
        </a:ln>
      </dgm:spPr>
      <dgm:t>
        <a:bodyPr/>
        <a:lstStyle/>
        <a:p>
          <a:endParaRPr lang="zh-CN" altLang="en-US" sz="2800" dirty="0"/>
        </a:p>
      </dgm:t>
    </dgm:pt>
    <dgm:pt modelId="{9B2A08C2-9FE5-4E7C-A045-E1CA21C441B6}" type="sibTrans" cxnId="{202EEC9E-1411-42FE-9391-DC6556EECD3E}">
      <dgm:prSet/>
      <dgm:spPr/>
      <dgm:t>
        <a:bodyPr/>
        <a:lstStyle/>
        <a:p>
          <a:endParaRPr lang="zh-CN" altLang="en-US"/>
        </a:p>
      </dgm:t>
    </dgm:pt>
    <dgm:pt modelId="{63C38DE5-D18B-45F7-91B3-437F171D1700}" type="parTrans" cxnId="{202EEC9E-1411-42FE-9391-DC6556EECD3E}">
      <dgm:prSet/>
      <dgm:spPr/>
      <dgm:t>
        <a:bodyPr/>
        <a:lstStyle/>
        <a:p>
          <a:endParaRPr lang="zh-CN" altLang="en-US"/>
        </a:p>
      </dgm:t>
    </dgm:pt>
    <dgm:pt modelId="{515C9EBC-8F4A-4DF5-8AC7-B6F5068C469A}">
      <dgm:prSet phldrT="[文本]" custT="1"/>
      <dgm:spPr>
        <a:solidFill>
          <a:schemeClr val="accent5">
            <a:lumMod val="40000"/>
            <a:lumOff val="60000"/>
            <a:alpha val="50000"/>
          </a:schemeClr>
        </a:solidFill>
        <a:ln>
          <a:prstDash val="lgDashDot"/>
        </a:ln>
      </dgm:spPr>
      <dgm:t>
        <a:bodyPr/>
        <a:lstStyle/>
        <a:p>
          <a:endParaRPr lang="zh-CN" altLang="en-US" sz="2800" dirty="0"/>
        </a:p>
      </dgm:t>
    </dgm:pt>
    <dgm:pt modelId="{D340E432-3D35-4EF9-A88A-98EA391DE9B0}" type="sibTrans" cxnId="{CC4D94AC-CEAA-4D1C-973C-708B26D50E33}">
      <dgm:prSet/>
      <dgm:spPr/>
      <dgm:t>
        <a:bodyPr/>
        <a:lstStyle/>
        <a:p>
          <a:endParaRPr lang="zh-CN" altLang="en-US"/>
        </a:p>
      </dgm:t>
    </dgm:pt>
    <dgm:pt modelId="{49651549-1BFB-41AD-8242-4BFD1D99ACB3}" type="parTrans" cxnId="{CC4D94AC-CEAA-4D1C-973C-708B26D50E33}">
      <dgm:prSet/>
      <dgm:spPr/>
      <dgm:t>
        <a:bodyPr/>
        <a:lstStyle/>
        <a:p>
          <a:endParaRPr lang="zh-CN" altLang="en-US"/>
        </a:p>
      </dgm:t>
    </dgm:pt>
    <dgm:pt modelId="{20683347-BB02-42B1-B8CB-222A386A9DFA}" type="pres">
      <dgm:prSet presAssocID="{776C9BA0-D885-4B37-BF8F-E89225638BB7}" presName="compositeShape" presStyleCnt="0">
        <dgm:presLayoutVars>
          <dgm:chMax val="7"/>
          <dgm:dir/>
          <dgm:resizeHandles val="exact"/>
        </dgm:presLayoutVars>
      </dgm:prSet>
      <dgm:spPr/>
    </dgm:pt>
    <dgm:pt modelId="{83D5F4B8-ABB7-4133-90B4-05F176AE2828}" type="pres">
      <dgm:prSet presAssocID="{515C9EBC-8F4A-4DF5-8AC7-B6F5068C469A}" presName="circ1" presStyleLbl="vennNode1" presStyleIdx="0" presStyleCnt="3" custScaleX="79688" custScaleY="79688" custLinFactNeighborX="335" custLinFactNeighborY="882"/>
      <dgm:spPr/>
    </dgm:pt>
    <dgm:pt modelId="{6D6D8B8E-FC6D-45F1-A79E-446CD35ABE03}" type="pres">
      <dgm:prSet presAssocID="{515C9EBC-8F4A-4DF5-8AC7-B6F5068C469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1ACC243-5574-47E7-9FA8-5FAC1121B944}" type="pres">
      <dgm:prSet presAssocID="{ADB5C407-8106-41E6-85E6-A1DD8AB18165}" presName="circ2" presStyleLbl="vennNode1" presStyleIdx="1" presStyleCnt="3" custScaleX="77791" custScaleY="77791" custLinFactNeighborX="-8580" custLinFactNeighborY="-8990"/>
      <dgm:spPr/>
    </dgm:pt>
    <dgm:pt modelId="{82F69623-44EF-4B59-8A55-2B43DE365416}" type="pres">
      <dgm:prSet presAssocID="{ADB5C407-8106-41E6-85E6-A1DD8AB1816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CA68052-679C-4353-99D8-EFBA640C48DE}" type="pres">
      <dgm:prSet presAssocID="{FBBD5A7B-D5B6-4AFD-B39A-A4710A2B20D3}" presName="circ3" presStyleLbl="vennNode1" presStyleIdx="2" presStyleCnt="3" custScaleX="77791" custScaleY="77791" custLinFactNeighborX="9474" custLinFactNeighborY="-8106"/>
      <dgm:spPr/>
    </dgm:pt>
    <dgm:pt modelId="{D215195E-0B0E-40CA-BC4E-E5D2051B7957}" type="pres">
      <dgm:prSet presAssocID="{FBBD5A7B-D5B6-4AFD-B39A-A4710A2B20D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6338502-1D52-441C-94A2-16711F4C519B}" type="presOf" srcId="{ADB5C407-8106-41E6-85E6-A1DD8AB18165}" destId="{82F69623-44EF-4B59-8A55-2B43DE365416}" srcOrd="1" destOrd="0" presId="urn:microsoft.com/office/officeart/2005/8/layout/venn1"/>
    <dgm:cxn modelId="{EFDDFF1A-B240-4AD7-8D75-A150DACE4479}" type="presOf" srcId="{FBBD5A7B-D5B6-4AFD-B39A-A4710A2B20D3}" destId="{D215195E-0B0E-40CA-BC4E-E5D2051B7957}" srcOrd="1" destOrd="0" presId="urn:microsoft.com/office/officeart/2005/8/layout/venn1"/>
    <dgm:cxn modelId="{ED92FE61-FE2F-41A5-ABD4-E03D7A3A9399}" type="presOf" srcId="{515C9EBC-8F4A-4DF5-8AC7-B6F5068C469A}" destId="{83D5F4B8-ABB7-4133-90B4-05F176AE2828}" srcOrd="0" destOrd="0" presId="urn:microsoft.com/office/officeart/2005/8/layout/venn1"/>
    <dgm:cxn modelId="{FDFCB542-CA64-44CC-BBD4-6F93166CBBB1}" type="presOf" srcId="{ADB5C407-8106-41E6-85E6-A1DD8AB18165}" destId="{61ACC243-5574-47E7-9FA8-5FAC1121B944}" srcOrd="0" destOrd="0" presId="urn:microsoft.com/office/officeart/2005/8/layout/venn1"/>
    <dgm:cxn modelId="{202EEC9E-1411-42FE-9391-DC6556EECD3E}" srcId="{776C9BA0-D885-4B37-BF8F-E89225638BB7}" destId="{ADB5C407-8106-41E6-85E6-A1DD8AB18165}" srcOrd="1" destOrd="0" parTransId="{63C38DE5-D18B-45F7-91B3-437F171D1700}" sibTransId="{9B2A08C2-9FE5-4E7C-A045-E1CA21C441B6}"/>
    <dgm:cxn modelId="{6BD66AA5-D7C1-4D7E-B6DB-9DC241CF4603}" srcId="{776C9BA0-D885-4B37-BF8F-E89225638BB7}" destId="{FBBD5A7B-D5B6-4AFD-B39A-A4710A2B20D3}" srcOrd="2" destOrd="0" parTransId="{83F8A80B-FFC8-4AEF-9492-0A56EEF4D25C}" sibTransId="{5920BB6D-621C-464F-95B3-2FC9BEBCF7A4}"/>
    <dgm:cxn modelId="{CC4D94AC-CEAA-4D1C-973C-708B26D50E33}" srcId="{776C9BA0-D885-4B37-BF8F-E89225638BB7}" destId="{515C9EBC-8F4A-4DF5-8AC7-B6F5068C469A}" srcOrd="0" destOrd="0" parTransId="{49651549-1BFB-41AD-8242-4BFD1D99ACB3}" sibTransId="{D340E432-3D35-4EF9-A88A-98EA391DE9B0}"/>
    <dgm:cxn modelId="{46A510E3-FB20-43B2-8642-3D6CB702599C}" type="presOf" srcId="{515C9EBC-8F4A-4DF5-8AC7-B6F5068C469A}" destId="{6D6D8B8E-FC6D-45F1-A79E-446CD35ABE03}" srcOrd="1" destOrd="0" presId="urn:microsoft.com/office/officeart/2005/8/layout/venn1"/>
    <dgm:cxn modelId="{3CA9B1E8-B067-4DF7-8A8B-5BE94A4A4CA7}" type="presOf" srcId="{776C9BA0-D885-4B37-BF8F-E89225638BB7}" destId="{20683347-BB02-42B1-B8CB-222A386A9DFA}" srcOrd="0" destOrd="0" presId="urn:microsoft.com/office/officeart/2005/8/layout/venn1"/>
    <dgm:cxn modelId="{1C833EFA-BDE7-498F-8004-33D225F0BA95}" type="presOf" srcId="{FBBD5A7B-D5B6-4AFD-B39A-A4710A2B20D3}" destId="{0CA68052-679C-4353-99D8-EFBA640C48DE}" srcOrd="0" destOrd="0" presId="urn:microsoft.com/office/officeart/2005/8/layout/venn1"/>
    <dgm:cxn modelId="{A13CA6C9-D9AC-40C0-874D-3383F898EBB7}" type="presParOf" srcId="{20683347-BB02-42B1-B8CB-222A386A9DFA}" destId="{83D5F4B8-ABB7-4133-90B4-05F176AE2828}" srcOrd="0" destOrd="0" presId="urn:microsoft.com/office/officeart/2005/8/layout/venn1"/>
    <dgm:cxn modelId="{F5078F9B-7F79-460A-8555-9DF54507E420}" type="presParOf" srcId="{20683347-BB02-42B1-B8CB-222A386A9DFA}" destId="{6D6D8B8E-FC6D-45F1-A79E-446CD35ABE03}" srcOrd="1" destOrd="0" presId="urn:microsoft.com/office/officeart/2005/8/layout/venn1"/>
    <dgm:cxn modelId="{56565001-E4EE-4E18-8471-0478B0CB8AE8}" type="presParOf" srcId="{20683347-BB02-42B1-B8CB-222A386A9DFA}" destId="{61ACC243-5574-47E7-9FA8-5FAC1121B944}" srcOrd="2" destOrd="0" presId="urn:microsoft.com/office/officeart/2005/8/layout/venn1"/>
    <dgm:cxn modelId="{CB502777-DF7E-4723-9E11-584C65F9B791}" type="presParOf" srcId="{20683347-BB02-42B1-B8CB-222A386A9DFA}" destId="{82F69623-44EF-4B59-8A55-2B43DE365416}" srcOrd="3" destOrd="0" presId="urn:microsoft.com/office/officeart/2005/8/layout/venn1"/>
    <dgm:cxn modelId="{DF9C30B2-8CD1-4D7A-99F5-85DD79FC1B50}" type="presParOf" srcId="{20683347-BB02-42B1-B8CB-222A386A9DFA}" destId="{0CA68052-679C-4353-99D8-EFBA640C48DE}" srcOrd="4" destOrd="0" presId="urn:microsoft.com/office/officeart/2005/8/layout/venn1"/>
    <dgm:cxn modelId="{6AFDDEE3-30CD-4FA9-9826-B56A045EB85D}" type="presParOf" srcId="{20683347-BB02-42B1-B8CB-222A386A9DFA}" destId="{D215195E-0B0E-40CA-BC4E-E5D2051B795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E5081C-525C-4D21-9617-4A2335761B82}" type="doc">
      <dgm:prSet loTypeId="urn:microsoft.com/office/officeart/2005/8/layout/gear1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9BB35A7-5F90-46A2-9AD9-1DA78B475976}">
      <dgm:prSet phldrT="[文本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B8A64D1E-83F3-4EBC-B8BE-18429C1D43AC}" type="parTrans" cxnId="{A2255D6C-676A-4329-BF5C-8F34C38DC4F9}">
      <dgm:prSet/>
      <dgm:spPr/>
      <dgm:t>
        <a:bodyPr/>
        <a:lstStyle/>
        <a:p>
          <a:endParaRPr lang="zh-CN" altLang="en-US"/>
        </a:p>
      </dgm:t>
    </dgm:pt>
    <dgm:pt modelId="{28FBF40C-B497-48C1-8645-E91D0C875E5A}" type="sibTrans" cxnId="{A2255D6C-676A-4329-BF5C-8F34C38DC4F9}">
      <dgm:prSet/>
      <dgm:spPr/>
      <dgm:t>
        <a:bodyPr/>
        <a:lstStyle/>
        <a:p>
          <a:endParaRPr lang="zh-CN" altLang="en-US"/>
        </a:p>
      </dgm:t>
    </dgm:pt>
    <dgm:pt modelId="{BE72C90B-67B6-4BC6-9ACC-96A46F12CA59}">
      <dgm:prSet phldrT="[文本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altLang="zh-CN" dirty="0"/>
            <a:t> </a:t>
          </a:r>
          <a:endParaRPr lang="zh-CN" altLang="en-US" dirty="0"/>
        </a:p>
      </dgm:t>
    </dgm:pt>
    <dgm:pt modelId="{A24A5F2F-8316-4009-8B9F-04EE0D91B813}" type="parTrans" cxnId="{AD45AFF4-464B-469F-87F5-97A408F2ED73}">
      <dgm:prSet/>
      <dgm:spPr/>
      <dgm:t>
        <a:bodyPr/>
        <a:lstStyle/>
        <a:p>
          <a:endParaRPr lang="zh-CN" altLang="en-US"/>
        </a:p>
      </dgm:t>
    </dgm:pt>
    <dgm:pt modelId="{2691161A-8312-43C9-A406-70F42DF643B7}" type="sibTrans" cxnId="{AD45AFF4-464B-469F-87F5-97A408F2ED73}">
      <dgm:prSet/>
      <dgm:spPr/>
      <dgm:t>
        <a:bodyPr/>
        <a:lstStyle/>
        <a:p>
          <a:endParaRPr lang="zh-CN" altLang="en-US"/>
        </a:p>
      </dgm:t>
    </dgm:pt>
    <dgm:pt modelId="{58F17AD8-CD48-4202-AC63-EFE1DDF76DC3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endParaRPr lang="zh-CN" altLang="en-US"/>
        </a:p>
      </dgm:t>
    </dgm:pt>
    <dgm:pt modelId="{F8A4E6C4-12F4-4AD3-816A-2A1D3C4E8327}" type="parTrans" cxnId="{239AEAB8-29FE-4EA6-986A-CA81D892CDA5}">
      <dgm:prSet/>
      <dgm:spPr/>
      <dgm:t>
        <a:bodyPr/>
        <a:lstStyle/>
        <a:p>
          <a:endParaRPr lang="zh-CN" altLang="en-US"/>
        </a:p>
      </dgm:t>
    </dgm:pt>
    <dgm:pt modelId="{DDE99407-D57F-458B-A842-FA6323254EC9}" type="sibTrans" cxnId="{239AEAB8-29FE-4EA6-986A-CA81D892CDA5}">
      <dgm:prSet/>
      <dgm:spPr/>
      <dgm:t>
        <a:bodyPr/>
        <a:lstStyle/>
        <a:p>
          <a:endParaRPr lang="zh-CN" altLang="en-US"/>
        </a:p>
      </dgm:t>
    </dgm:pt>
    <dgm:pt modelId="{B177C4E4-37C1-464B-918F-43BE16A2F97C}" type="pres">
      <dgm:prSet presAssocID="{B3E5081C-525C-4D21-9617-4A2335761B8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3ABD977-06FA-4ABC-AC25-D5E979F64186}" type="pres">
      <dgm:prSet presAssocID="{F9BB35A7-5F90-46A2-9AD9-1DA78B475976}" presName="gear1" presStyleLbl="node1" presStyleIdx="0" presStyleCnt="3">
        <dgm:presLayoutVars>
          <dgm:chMax val="1"/>
          <dgm:bulletEnabled val="1"/>
        </dgm:presLayoutVars>
      </dgm:prSet>
      <dgm:spPr/>
    </dgm:pt>
    <dgm:pt modelId="{75721C79-DBC3-4607-8887-E28870E0E40D}" type="pres">
      <dgm:prSet presAssocID="{F9BB35A7-5F90-46A2-9AD9-1DA78B475976}" presName="gear1srcNode" presStyleLbl="node1" presStyleIdx="0" presStyleCnt="3"/>
      <dgm:spPr/>
    </dgm:pt>
    <dgm:pt modelId="{95DFBDE6-3168-4374-B5C8-A26374DABCAC}" type="pres">
      <dgm:prSet presAssocID="{F9BB35A7-5F90-46A2-9AD9-1DA78B475976}" presName="gear1dstNode" presStyleLbl="node1" presStyleIdx="0" presStyleCnt="3"/>
      <dgm:spPr/>
    </dgm:pt>
    <dgm:pt modelId="{592EE581-F9D5-4768-A7F0-0EFAC2177C2C}" type="pres">
      <dgm:prSet presAssocID="{BE72C90B-67B6-4BC6-9ACC-96A46F12CA59}" presName="gear2" presStyleLbl="node1" presStyleIdx="1" presStyleCnt="3">
        <dgm:presLayoutVars>
          <dgm:chMax val="1"/>
          <dgm:bulletEnabled val="1"/>
        </dgm:presLayoutVars>
      </dgm:prSet>
      <dgm:spPr/>
    </dgm:pt>
    <dgm:pt modelId="{A6EF108F-1D78-40CE-8FCF-6D926CFF15F3}" type="pres">
      <dgm:prSet presAssocID="{BE72C90B-67B6-4BC6-9ACC-96A46F12CA59}" presName="gear2srcNode" presStyleLbl="node1" presStyleIdx="1" presStyleCnt="3"/>
      <dgm:spPr/>
    </dgm:pt>
    <dgm:pt modelId="{2CCAC3A0-04AA-4E9C-9B34-DD884B3371BF}" type="pres">
      <dgm:prSet presAssocID="{BE72C90B-67B6-4BC6-9ACC-96A46F12CA59}" presName="gear2dstNode" presStyleLbl="node1" presStyleIdx="1" presStyleCnt="3"/>
      <dgm:spPr/>
    </dgm:pt>
    <dgm:pt modelId="{CB217A16-41EA-4D3E-BAD1-61E0C16D3D2B}" type="pres">
      <dgm:prSet presAssocID="{58F17AD8-CD48-4202-AC63-EFE1DDF76DC3}" presName="gear3" presStyleLbl="node1" presStyleIdx="2" presStyleCnt="3" custAng="187015"/>
      <dgm:spPr/>
    </dgm:pt>
    <dgm:pt modelId="{CED9334E-5500-4FB5-97F0-834B592C1095}" type="pres">
      <dgm:prSet presAssocID="{58F17AD8-CD48-4202-AC63-EFE1DDF76DC3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7D1F8A6C-06B1-45B4-B4CB-517AEF0C0C49}" type="pres">
      <dgm:prSet presAssocID="{58F17AD8-CD48-4202-AC63-EFE1DDF76DC3}" presName="gear3srcNode" presStyleLbl="node1" presStyleIdx="2" presStyleCnt="3"/>
      <dgm:spPr/>
    </dgm:pt>
    <dgm:pt modelId="{96FDCB84-2325-4546-B6C8-308D96C32827}" type="pres">
      <dgm:prSet presAssocID="{58F17AD8-CD48-4202-AC63-EFE1DDF76DC3}" presName="gear3dstNode" presStyleLbl="node1" presStyleIdx="2" presStyleCnt="3"/>
      <dgm:spPr/>
    </dgm:pt>
    <dgm:pt modelId="{D7ED2545-50C3-4502-A343-74F1FF168BA9}" type="pres">
      <dgm:prSet presAssocID="{28FBF40C-B497-48C1-8645-E91D0C875E5A}" presName="connector1" presStyleLbl="sibTrans2D1" presStyleIdx="0" presStyleCnt="3"/>
      <dgm:spPr/>
    </dgm:pt>
    <dgm:pt modelId="{A363D053-22E5-46BE-8AEC-6F2CDF2E5B1C}" type="pres">
      <dgm:prSet presAssocID="{2691161A-8312-43C9-A406-70F42DF643B7}" presName="connector2" presStyleLbl="sibTrans2D1" presStyleIdx="1" presStyleCnt="3"/>
      <dgm:spPr/>
    </dgm:pt>
    <dgm:pt modelId="{C3B5B1A8-7C64-4191-BF38-6E42FCE82F9D}" type="pres">
      <dgm:prSet presAssocID="{DDE99407-D57F-458B-A842-FA6323254EC9}" presName="connector3" presStyleLbl="sibTrans2D1" presStyleIdx="2" presStyleCnt="3"/>
      <dgm:spPr/>
    </dgm:pt>
  </dgm:ptLst>
  <dgm:cxnLst>
    <dgm:cxn modelId="{D0183231-6DEA-4A14-82B2-1F055DB46117}" type="presOf" srcId="{F9BB35A7-5F90-46A2-9AD9-1DA78B475976}" destId="{53ABD977-06FA-4ABC-AC25-D5E979F64186}" srcOrd="0" destOrd="0" presId="urn:microsoft.com/office/officeart/2005/8/layout/gear1"/>
    <dgm:cxn modelId="{A2255D6C-676A-4329-BF5C-8F34C38DC4F9}" srcId="{B3E5081C-525C-4D21-9617-4A2335761B82}" destId="{F9BB35A7-5F90-46A2-9AD9-1DA78B475976}" srcOrd="0" destOrd="0" parTransId="{B8A64D1E-83F3-4EBC-B8BE-18429C1D43AC}" sibTransId="{28FBF40C-B497-48C1-8645-E91D0C875E5A}"/>
    <dgm:cxn modelId="{7E14546D-5101-4332-B83C-C42D7527D80E}" type="presOf" srcId="{F9BB35A7-5F90-46A2-9AD9-1DA78B475976}" destId="{95DFBDE6-3168-4374-B5C8-A26374DABCAC}" srcOrd="2" destOrd="0" presId="urn:microsoft.com/office/officeart/2005/8/layout/gear1"/>
    <dgm:cxn modelId="{F77A1F4F-C307-427C-966E-FFFBA633E7D6}" type="presOf" srcId="{58F17AD8-CD48-4202-AC63-EFE1DDF76DC3}" destId="{CB217A16-41EA-4D3E-BAD1-61E0C16D3D2B}" srcOrd="0" destOrd="0" presId="urn:microsoft.com/office/officeart/2005/8/layout/gear1"/>
    <dgm:cxn modelId="{18829251-4F0C-4F5E-879F-DECF22848253}" type="presOf" srcId="{DDE99407-D57F-458B-A842-FA6323254EC9}" destId="{C3B5B1A8-7C64-4191-BF38-6E42FCE82F9D}" srcOrd="0" destOrd="0" presId="urn:microsoft.com/office/officeart/2005/8/layout/gear1"/>
    <dgm:cxn modelId="{8DDA5676-C3B4-419C-B009-C41C1A3A94F7}" type="presOf" srcId="{2691161A-8312-43C9-A406-70F42DF643B7}" destId="{A363D053-22E5-46BE-8AEC-6F2CDF2E5B1C}" srcOrd="0" destOrd="0" presId="urn:microsoft.com/office/officeart/2005/8/layout/gear1"/>
    <dgm:cxn modelId="{B19C1358-B559-4E7E-852D-C18F8F82DBF5}" type="presOf" srcId="{BE72C90B-67B6-4BC6-9ACC-96A46F12CA59}" destId="{2CCAC3A0-04AA-4E9C-9B34-DD884B3371BF}" srcOrd="2" destOrd="0" presId="urn:microsoft.com/office/officeart/2005/8/layout/gear1"/>
    <dgm:cxn modelId="{23855586-D262-4120-BDF6-AE7F2153435D}" type="presOf" srcId="{58F17AD8-CD48-4202-AC63-EFE1DDF76DC3}" destId="{7D1F8A6C-06B1-45B4-B4CB-517AEF0C0C49}" srcOrd="2" destOrd="0" presId="urn:microsoft.com/office/officeart/2005/8/layout/gear1"/>
    <dgm:cxn modelId="{6934FC88-F5EC-41AA-87F2-C2D0896B1086}" type="presOf" srcId="{58F17AD8-CD48-4202-AC63-EFE1DDF76DC3}" destId="{96FDCB84-2325-4546-B6C8-308D96C32827}" srcOrd="3" destOrd="0" presId="urn:microsoft.com/office/officeart/2005/8/layout/gear1"/>
    <dgm:cxn modelId="{A40953A5-3AE0-4C16-B6CE-F413F26C2E54}" type="presOf" srcId="{BE72C90B-67B6-4BC6-9ACC-96A46F12CA59}" destId="{A6EF108F-1D78-40CE-8FCF-6D926CFF15F3}" srcOrd="1" destOrd="0" presId="urn:microsoft.com/office/officeart/2005/8/layout/gear1"/>
    <dgm:cxn modelId="{239AEAB8-29FE-4EA6-986A-CA81D892CDA5}" srcId="{B3E5081C-525C-4D21-9617-4A2335761B82}" destId="{58F17AD8-CD48-4202-AC63-EFE1DDF76DC3}" srcOrd="2" destOrd="0" parTransId="{F8A4E6C4-12F4-4AD3-816A-2A1D3C4E8327}" sibTransId="{DDE99407-D57F-458B-A842-FA6323254EC9}"/>
    <dgm:cxn modelId="{84119CBC-73AA-47A7-81E1-901E0774FD90}" type="presOf" srcId="{BE72C90B-67B6-4BC6-9ACC-96A46F12CA59}" destId="{592EE581-F9D5-4768-A7F0-0EFAC2177C2C}" srcOrd="0" destOrd="0" presId="urn:microsoft.com/office/officeart/2005/8/layout/gear1"/>
    <dgm:cxn modelId="{957B92CD-082F-4FD1-A6BB-2F299C269032}" type="presOf" srcId="{F9BB35A7-5F90-46A2-9AD9-1DA78B475976}" destId="{75721C79-DBC3-4607-8887-E28870E0E40D}" srcOrd="1" destOrd="0" presId="urn:microsoft.com/office/officeart/2005/8/layout/gear1"/>
    <dgm:cxn modelId="{47D467D4-F138-4119-9118-A3CE8B4E3D7B}" type="presOf" srcId="{58F17AD8-CD48-4202-AC63-EFE1DDF76DC3}" destId="{CED9334E-5500-4FB5-97F0-834B592C1095}" srcOrd="1" destOrd="0" presId="urn:microsoft.com/office/officeart/2005/8/layout/gear1"/>
    <dgm:cxn modelId="{D7C278D6-E74C-4F7A-BB63-A03DB439B9BF}" type="presOf" srcId="{B3E5081C-525C-4D21-9617-4A2335761B82}" destId="{B177C4E4-37C1-464B-918F-43BE16A2F97C}" srcOrd="0" destOrd="0" presId="urn:microsoft.com/office/officeart/2005/8/layout/gear1"/>
    <dgm:cxn modelId="{56FA36ED-D9E3-4A9E-8801-B73981346629}" type="presOf" srcId="{28FBF40C-B497-48C1-8645-E91D0C875E5A}" destId="{D7ED2545-50C3-4502-A343-74F1FF168BA9}" srcOrd="0" destOrd="0" presId="urn:microsoft.com/office/officeart/2005/8/layout/gear1"/>
    <dgm:cxn modelId="{AD45AFF4-464B-469F-87F5-97A408F2ED73}" srcId="{B3E5081C-525C-4D21-9617-4A2335761B82}" destId="{BE72C90B-67B6-4BC6-9ACC-96A46F12CA59}" srcOrd="1" destOrd="0" parTransId="{A24A5F2F-8316-4009-8B9F-04EE0D91B813}" sibTransId="{2691161A-8312-43C9-A406-70F42DF643B7}"/>
    <dgm:cxn modelId="{C7327658-5070-4AD4-B24A-690A87798217}" type="presParOf" srcId="{B177C4E4-37C1-464B-918F-43BE16A2F97C}" destId="{53ABD977-06FA-4ABC-AC25-D5E979F64186}" srcOrd="0" destOrd="0" presId="urn:microsoft.com/office/officeart/2005/8/layout/gear1"/>
    <dgm:cxn modelId="{BB149B71-382F-449B-BD50-5BA1120F1580}" type="presParOf" srcId="{B177C4E4-37C1-464B-918F-43BE16A2F97C}" destId="{75721C79-DBC3-4607-8887-E28870E0E40D}" srcOrd="1" destOrd="0" presId="urn:microsoft.com/office/officeart/2005/8/layout/gear1"/>
    <dgm:cxn modelId="{21A7FCF6-82A8-467E-8A01-2D4D022EB5CD}" type="presParOf" srcId="{B177C4E4-37C1-464B-918F-43BE16A2F97C}" destId="{95DFBDE6-3168-4374-B5C8-A26374DABCAC}" srcOrd="2" destOrd="0" presId="urn:microsoft.com/office/officeart/2005/8/layout/gear1"/>
    <dgm:cxn modelId="{2E1C9076-E126-4DD3-BB49-ED949FCBA408}" type="presParOf" srcId="{B177C4E4-37C1-464B-918F-43BE16A2F97C}" destId="{592EE581-F9D5-4768-A7F0-0EFAC2177C2C}" srcOrd="3" destOrd="0" presId="urn:microsoft.com/office/officeart/2005/8/layout/gear1"/>
    <dgm:cxn modelId="{566C2816-01E0-4AD9-9653-5105C4C23304}" type="presParOf" srcId="{B177C4E4-37C1-464B-918F-43BE16A2F97C}" destId="{A6EF108F-1D78-40CE-8FCF-6D926CFF15F3}" srcOrd="4" destOrd="0" presId="urn:microsoft.com/office/officeart/2005/8/layout/gear1"/>
    <dgm:cxn modelId="{FA9C00FC-A6A2-47CB-AD97-7FB32A288C0F}" type="presParOf" srcId="{B177C4E4-37C1-464B-918F-43BE16A2F97C}" destId="{2CCAC3A0-04AA-4E9C-9B34-DD884B3371BF}" srcOrd="5" destOrd="0" presId="urn:microsoft.com/office/officeart/2005/8/layout/gear1"/>
    <dgm:cxn modelId="{E4B406A9-9745-4B42-80DB-5632BB7147CC}" type="presParOf" srcId="{B177C4E4-37C1-464B-918F-43BE16A2F97C}" destId="{CB217A16-41EA-4D3E-BAD1-61E0C16D3D2B}" srcOrd="6" destOrd="0" presId="urn:microsoft.com/office/officeart/2005/8/layout/gear1"/>
    <dgm:cxn modelId="{AD9DEE4A-8952-43AE-BC8A-894A418D648D}" type="presParOf" srcId="{B177C4E4-37C1-464B-918F-43BE16A2F97C}" destId="{CED9334E-5500-4FB5-97F0-834B592C1095}" srcOrd="7" destOrd="0" presId="urn:microsoft.com/office/officeart/2005/8/layout/gear1"/>
    <dgm:cxn modelId="{AA3186AA-E366-4BDB-BB89-CF207FB15C53}" type="presParOf" srcId="{B177C4E4-37C1-464B-918F-43BE16A2F97C}" destId="{7D1F8A6C-06B1-45B4-B4CB-517AEF0C0C49}" srcOrd="8" destOrd="0" presId="urn:microsoft.com/office/officeart/2005/8/layout/gear1"/>
    <dgm:cxn modelId="{463AF5DA-0B01-4A78-9368-21A562BCE58B}" type="presParOf" srcId="{B177C4E4-37C1-464B-918F-43BE16A2F97C}" destId="{96FDCB84-2325-4546-B6C8-308D96C32827}" srcOrd="9" destOrd="0" presId="urn:microsoft.com/office/officeart/2005/8/layout/gear1"/>
    <dgm:cxn modelId="{6C2CC58A-6C3F-42FA-AFB2-3D1BA6212FA5}" type="presParOf" srcId="{B177C4E4-37C1-464B-918F-43BE16A2F97C}" destId="{D7ED2545-50C3-4502-A343-74F1FF168BA9}" srcOrd="10" destOrd="0" presId="urn:microsoft.com/office/officeart/2005/8/layout/gear1"/>
    <dgm:cxn modelId="{0866EB4A-10C5-4788-A755-9D7E26D07A2A}" type="presParOf" srcId="{B177C4E4-37C1-464B-918F-43BE16A2F97C}" destId="{A363D053-22E5-46BE-8AEC-6F2CDF2E5B1C}" srcOrd="11" destOrd="0" presId="urn:microsoft.com/office/officeart/2005/8/layout/gear1"/>
    <dgm:cxn modelId="{8AB47498-133D-4067-9393-3F2C6872ABB8}" type="presParOf" srcId="{B177C4E4-37C1-464B-918F-43BE16A2F97C}" destId="{C3B5B1A8-7C64-4191-BF38-6E42FCE82F9D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D5F4B8-ABB7-4133-90B4-05F176AE2828}">
      <dsp:nvSpPr>
        <dsp:cNvPr id="0" name=""/>
        <dsp:cNvSpPr/>
      </dsp:nvSpPr>
      <dsp:spPr>
        <a:xfrm>
          <a:off x="2222179" y="368178"/>
          <a:ext cx="2158010" cy="2158010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9050" cap="flat" cmpd="sng" algn="ctr">
          <a:solidFill>
            <a:scrgbClr r="0" g="0" b="0"/>
          </a:solidFill>
          <a:prstDash val="lgDashDot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2509914" y="745830"/>
        <a:ext cx="1582540" cy="971104"/>
      </dsp:txXfrm>
    </dsp:sp>
    <dsp:sp modelId="{61ACC243-5574-47E7-9FA8-5FAC1121B944}">
      <dsp:nvSpPr>
        <dsp:cNvPr id="0" name=""/>
        <dsp:cNvSpPr/>
      </dsp:nvSpPr>
      <dsp:spPr>
        <a:xfrm>
          <a:off x="2983604" y="1819069"/>
          <a:ext cx="2106638" cy="2106638"/>
        </a:xfrm>
        <a:prstGeom prst="ellipse">
          <a:avLst/>
        </a:prstGeom>
        <a:solidFill>
          <a:srgbClr val="7030A0">
            <a:alpha val="50000"/>
          </a:srgbClr>
        </a:solidFill>
        <a:ln w="19050" cap="flat" cmpd="sng" algn="ctr">
          <a:solidFill>
            <a:scrgbClr r="0" g="0" b="0"/>
          </a:solidFill>
          <a:prstDash val="lgDashDot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800" kern="1200" dirty="0"/>
        </a:p>
      </dsp:txBody>
      <dsp:txXfrm>
        <a:off x="3627884" y="2363284"/>
        <a:ext cx="1263982" cy="1158650"/>
      </dsp:txXfrm>
    </dsp:sp>
    <dsp:sp modelId="{0CA68052-679C-4353-99D8-EFBA640C48DE}">
      <dsp:nvSpPr>
        <dsp:cNvPr id="0" name=""/>
        <dsp:cNvSpPr/>
      </dsp:nvSpPr>
      <dsp:spPr>
        <a:xfrm>
          <a:off x="1518193" y="1843009"/>
          <a:ext cx="2106638" cy="2106638"/>
        </a:xfrm>
        <a:prstGeom prst="ellipse">
          <a:avLst/>
        </a:prstGeom>
        <a:solidFill>
          <a:srgbClr val="FFC000">
            <a:alpha val="50000"/>
          </a:srgbClr>
        </a:solidFill>
        <a:ln w="19050" cap="flat" cmpd="sng" algn="ctr">
          <a:solidFill>
            <a:scrgbClr r="0" g="0" b="0"/>
          </a:solidFill>
          <a:prstDash val="lgDashDot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400" kern="1200" dirty="0"/>
        </a:p>
      </dsp:txBody>
      <dsp:txXfrm>
        <a:off x="1716568" y="2387224"/>
        <a:ext cx="1263982" cy="11586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BD977-06FA-4ABC-AC25-D5E979F64186}">
      <dsp:nvSpPr>
        <dsp:cNvPr id="0" name=""/>
        <dsp:cNvSpPr/>
      </dsp:nvSpPr>
      <dsp:spPr>
        <a:xfrm>
          <a:off x="794495" y="453789"/>
          <a:ext cx="554631" cy="554631"/>
        </a:xfrm>
        <a:prstGeom prst="gear9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 </a:t>
          </a:r>
          <a:endParaRPr lang="zh-CN" altLang="en-US" sz="1000" kern="1200" dirty="0"/>
        </a:p>
      </dsp:txBody>
      <dsp:txXfrm>
        <a:off x="906001" y="583709"/>
        <a:ext cx="331619" cy="285091"/>
      </dsp:txXfrm>
    </dsp:sp>
    <dsp:sp modelId="{592EE581-F9D5-4768-A7F0-0EFAC2177C2C}">
      <dsp:nvSpPr>
        <dsp:cNvPr id="0" name=""/>
        <dsp:cNvSpPr/>
      </dsp:nvSpPr>
      <dsp:spPr>
        <a:xfrm>
          <a:off x="471800" y="322694"/>
          <a:ext cx="403368" cy="403368"/>
        </a:xfrm>
        <a:prstGeom prst="gear6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00" kern="1200" dirty="0"/>
            <a:t> </a:t>
          </a:r>
          <a:endParaRPr lang="zh-CN" altLang="en-US" sz="1000" kern="1200" dirty="0"/>
        </a:p>
      </dsp:txBody>
      <dsp:txXfrm>
        <a:off x="573349" y="424857"/>
        <a:ext cx="200270" cy="199042"/>
      </dsp:txXfrm>
    </dsp:sp>
    <dsp:sp modelId="{CB217A16-41EA-4D3E-BAD1-61E0C16D3D2B}">
      <dsp:nvSpPr>
        <dsp:cNvPr id="0" name=""/>
        <dsp:cNvSpPr/>
      </dsp:nvSpPr>
      <dsp:spPr>
        <a:xfrm rot="20887015">
          <a:off x="697728" y="44411"/>
          <a:ext cx="395218" cy="395218"/>
        </a:xfrm>
        <a:prstGeom prst="gear6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00" kern="1200"/>
        </a:p>
      </dsp:txBody>
      <dsp:txXfrm rot="-20700000">
        <a:off x="784411" y="131094"/>
        <a:ext cx="221852" cy="221852"/>
      </dsp:txXfrm>
    </dsp:sp>
    <dsp:sp modelId="{D7ED2545-50C3-4502-A343-74F1FF168BA9}">
      <dsp:nvSpPr>
        <dsp:cNvPr id="0" name=""/>
        <dsp:cNvSpPr/>
      </dsp:nvSpPr>
      <dsp:spPr>
        <a:xfrm>
          <a:off x="723809" y="384413"/>
          <a:ext cx="709928" cy="709928"/>
        </a:xfrm>
        <a:prstGeom prst="circularArrow">
          <a:avLst>
            <a:gd name="adj1" fmla="val 4687"/>
            <a:gd name="adj2" fmla="val 299029"/>
            <a:gd name="adj3" fmla="val 2297578"/>
            <a:gd name="adj4" fmla="val 16458905"/>
            <a:gd name="adj5" fmla="val 5469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363D053-22E5-46BE-8AEC-6F2CDF2E5B1C}">
      <dsp:nvSpPr>
        <dsp:cNvPr id="0" name=""/>
        <dsp:cNvSpPr/>
      </dsp:nvSpPr>
      <dsp:spPr>
        <a:xfrm>
          <a:off x="400364" y="247116"/>
          <a:ext cx="515807" cy="51580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3B5B1A8-7C64-4191-BF38-6E42FCE82F9D}">
      <dsp:nvSpPr>
        <dsp:cNvPr id="0" name=""/>
        <dsp:cNvSpPr/>
      </dsp:nvSpPr>
      <dsp:spPr>
        <a:xfrm>
          <a:off x="606310" y="-28483"/>
          <a:ext cx="556144" cy="5561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A394B1-EC5F-4EEC-A450-A3AB3FB507E3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E923F-2480-45D4-A304-18F7948BE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48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4T06:22:24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9205E-40B3-4A37-9307-2CF49839A8DD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F374B6-EFA8-4F5A-A5BB-7E67FD3917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85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好的，相信大家已经迫不及待想知道这些算法背后的数学原理了，看到这些美妙的公式了吗，人类智慧的结晶，所以我会</a:t>
            </a:r>
            <a:r>
              <a:rPr lang="en-US" altLang="zh-CN" dirty="0"/>
              <a:t>pass</a:t>
            </a:r>
            <a:r>
              <a:rPr lang="zh-CN" altLang="en-US" dirty="0"/>
              <a:t>掉这部分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0B6C5-D9A9-4655-9F27-05A0AF2EC68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64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信息是存在冗余的，因此可以压缩，因此真正的信息是去掉冗余后的纯粹混乱，所以信息其实是 混乱？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374B6-EFA8-4F5A-A5BB-7E67FD39178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04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经过亿万年的演化我们的大脑已经非常擅长寻找模式和规律，即介于混乱和</a:t>
            </a:r>
            <a:r>
              <a:rPr lang="en-US" altLang="zh-CN" dirty="0"/>
              <a:t>0</a:t>
            </a:r>
            <a:r>
              <a:rPr lang="zh-CN" altLang="en-US" dirty="0"/>
              <a:t>信息中间的东西，但是即使是这样我们也会犯一些错误， 如图。。。。。</a:t>
            </a:r>
            <a:endParaRPr lang="en-US" altLang="zh-CN" dirty="0"/>
          </a:p>
          <a:p>
            <a:r>
              <a:rPr lang="zh-CN" altLang="en-US" dirty="0"/>
              <a:t>我们接受的信息是非常局部和片面的，想想紫外线和红外线，想想超声波，我们也不能感知磁场， 即使是眼睛范围内的视觉也经常欺骗我们，例如，作为</a:t>
            </a:r>
            <a:r>
              <a:rPr lang="en-US" altLang="zh-CN" dirty="0"/>
              <a:t>3</a:t>
            </a:r>
            <a:r>
              <a:rPr lang="zh-CN" altLang="en-US" dirty="0"/>
              <a:t>维生物，如果一个光滑的球从远处靠近你，如果没有其他信息，你无法知道是这个球在靠近你还是这颗球在膨胀</a:t>
            </a:r>
            <a:endParaRPr lang="en-US" altLang="zh-CN" dirty="0"/>
          </a:p>
          <a:p>
            <a:r>
              <a:rPr lang="zh-CN" altLang="en-US" dirty="0"/>
              <a:t>即便如此，我们的大脑还是将有限的信息进行了极为高效的编码，这就是这一小节的主题，表征和映射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F374B6-EFA8-4F5A-A5BB-7E67FD39178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54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烧钱，计算量极大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0B6C5-D9A9-4655-9F27-05A0AF2EC6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367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完成实体概念的向量化后，可以用于计算、训练、关系比较和推测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0A6CA4-7467-45C7-8B49-E561B38975A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24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 userDrawn="1"/>
        </p:nvSpPr>
        <p:spPr>
          <a:xfrm>
            <a:off x="408003" y="249564"/>
            <a:ext cx="598433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cap="none" spc="0" dirty="0">
                <a:ln w="12700">
                  <a:noFill/>
                  <a:prstDash val="solid"/>
                </a:ln>
                <a:solidFill>
                  <a:srgbClr val="C4E3FF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C-999</a:t>
            </a:r>
            <a:endParaRPr lang="zh-CN" altLang="en-US" sz="16600" b="1" cap="none" spc="0" dirty="0">
              <a:ln w="12700">
                <a:noFill/>
                <a:prstDash val="solid"/>
              </a:ln>
              <a:solidFill>
                <a:srgbClr val="C4E3FF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任意多边形 2"/>
          <p:cNvSpPr/>
          <p:nvPr userDrawn="1"/>
        </p:nvSpPr>
        <p:spPr>
          <a:xfrm>
            <a:off x="0" y="0"/>
            <a:ext cx="7882467" cy="6858000"/>
          </a:xfrm>
          <a:custGeom>
            <a:avLst/>
            <a:gdLst>
              <a:gd name="connsiteX0" fmla="*/ 0 w 8015806"/>
              <a:gd name="connsiteY0" fmla="*/ 0 h 6858000"/>
              <a:gd name="connsiteX1" fmla="*/ 6080221 w 8015806"/>
              <a:gd name="connsiteY1" fmla="*/ 0 h 6858000"/>
              <a:gd name="connsiteX2" fmla="*/ 7781117 w 8015806"/>
              <a:gd name="connsiteY2" fmla="*/ 3055832 h 6858000"/>
              <a:gd name="connsiteX3" fmla="*/ 7061862 w 8015806"/>
              <a:gd name="connsiteY3" fmla="*/ 5580894 h 6858000"/>
              <a:gd name="connsiteX4" fmla="*/ 4767412 w 8015806"/>
              <a:gd name="connsiteY4" fmla="*/ 6858000 h 6858000"/>
              <a:gd name="connsiteX5" fmla="*/ 0 w 8015806"/>
              <a:gd name="connsiteY5" fmla="*/ 6858000 h 6858000"/>
              <a:gd name="connsiteX6" fmla="*/ 0 w 801580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5806" h="6858000">
                <a:moveTo>
                  <a:pt x="0" y="0"/>
                </a:moveTo>
                <a:lnTo>
                  <a:pt x="6080221" y="0"/>
                </a:lnTo>
                <a:lnTo>
                  <a:pt x="7781117" y="3055832"/>
                </a:lnTo>
                <a:cubicBezTo>
                  <a:pt x="8279777" y="3951726"/>
                  <a:pt x="7957756" y="5082234"/>
                  <a:pt x="7061862" y="5580894"/>
                </a:cubicBezTo>
                <a:lnTo>
                  <a:pt x="47674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1317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2" y="249564"/>
            <a:ext cx="2318715" cy="3258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539" y="6003757"/>
            <a:ext cx="861464" cy="812586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73872" y="2436737"/>
            <a:ext cx="6697395" cy="1325563"/>
          </a:xfrm>
        </p:spPr>
        <p:txBody>
          <a:bodyPr>
            <a:normAutofit/>
          </a:bodyPr>
          <a:lstStyle>
            <a:lvl1pPr algn="ctr"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1693545" y="4774703"/>
            <a:ext cx="4558759" cy="52980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此处写主讲人：部门</a:t>
            </a:r>
            <a:r>
              <a:rPr lang="en-US" altLang="zh-CN" dirty="0"/>
              <a:t>+</a:t>
            </a:r>
            <a:r>
              <a:rPr lang="zh-CN" altLang="en-US" dirty="0"/>
              <a:t>姓名</a:t>
            </a:r>
          </a:p>
        </p:txBody>
      </p:sp>
    </p:spTree>
    <p:extLst>
      <p:ext uri="{BB962C8B-B14F-4D97-AF65-F5344CB8AC3E}">
        <p14:creationId xmlns:p14="http://schemas.microsoft.com/office/powerpoint/2010/main" val="421255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讲师介绍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" t="10076" r="24835" b="192"/>
          <a:stretch/>
        </p:blipFill>
        <p:spPr>
          <a:xfrm flipH="1">
            <a:off x="3015916" y="0"/>
            <a:ext cx="9191880" cy="6858000"/>
          </a:xfrm>
          <a:prstGeom prst="rect">
            <a:avLst/>
          </a:prstGeom>
          <a:ln>
            <a:noFill/>
          </a:ln>
        </p:spPr>
      </p:pic>
      <p:sp>
        <p:nvSpPr>
          <p:cNvPr id="13" name="矩形 12"/>
          <p:cNvSpPr/>
          <p:nvPr userDrawn="1"/>
        </p:nvSpPr>
        <p:spPr>
          <a:xfrm>
            <a:off x="-2" y="-1"/>
            <a:ext cx="12192002" cy="6858001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545934" y="507623"/>
            <a:ext cx="10515600" cy="78496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讲师介绍</a:t>
            </a:r>
          </a:p>
        </p:txBody>
      </p:sp>
      <p:sp>
        <p:nvSpPr>
          <p:cNvPr id="6" name="文本框 5"/>
          <p:cNvSpPr txBox="1"/>
          <p:nvPr userDrawn="1"/>
        </p:nvSpPr>
        <p:spPr>
          <a:xfrm>
            <a:off x="111698" y="5681717"/>
            <a:ext cx="27925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rgbClr val="DCED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C-999</a:t>
            </a:r>
            <a:endParaRPr lang="zh-CN" altLang="en-US" sz="6600" b="1" dirty="0">
              <a:solidFill>
                <a:srgbClr val="DCED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378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5" b="41981"/>
          <a:stretch/>
        </p:blipFill>
        <p:spPr>
          <a:xfrm>
            <a:off x="0" y="0"/>
            <a:ext cx="12192000" cy="3398292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4294495" y="-43460"/>
            <a:ext cx="35381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cap="none" spc="0" dirty="0">
                <a:ln w="12700">
                  <a:noFill/>
                  <a:prstDash val="solid"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C-999</a:t>
            </a:r>
            <a:endParaRPr lang="zh-CN" altLang="en-US" sz="9600" b="1" cap="none" spc="0" dirty="0">
              <a:ln w="12700">
                <a:noFill/>
                <a:prstDash val="solid"/>
              </a:ln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3398292"/>
          </a:xfrm>
          <a:prstGeom prst="rect">
            <a:avLst/>
          </a:prstGeom>
          <a:solidFill>
            <a:srgbClr val="032F7B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294495" y="2015100"/>
            <a:ext cx="3644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chemeClr val="bg1">
                    <a:lumMod val="95000"/>
                    <a:alpha val="21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5400" b="1" dirty="0">
              <a:solidFill>
                <a:schemeClr val="bg1">
                  <a:lumMod val="95000"/>
                  <a:alpha val="21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4727561" y="1230270"/>
            <a:ext cx="27783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5494495" y="6642556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内部资料，禁止外传。</a:t>
            </a:r>
          </a:p>
        </p:txBody>
      </p:sp>
    </p:spTree>
    <p:extLst>
      <p:ext uri="{BB962C8B-B14F-4D97-AF65-F5344CB8AC3E}">
        <p14:creationId xmlns:p14="http://schemas.microsoft.com/office/powerpoint/2010/main" val="26591253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分隔页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>
            <a:extLst>
              <a:ext uri="{FF2B5EF4-FFF2-40B4-BE49-F238E27FC236}">
                <a16:creationId xmlns:a16="http://schemas.microsoft.com/office/drawing/2014/main" id="{16FE515E-149D-486A-BB82-617993B454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2496" y="6427185"/>
            <a:ext cx="2090177" cy="2886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40D5C1-0EC1-4FB5-BBF2-AEF3FAFC02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8043" y="264837"/>
            <a:ext cx="11831987" cy="645095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97508" y="4778467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741" y="6230381"/>
            <a:ext cx="552734" cy="55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89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EAAF884-FE30-4956-B0CF-268ADC1033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775" b="21257"/>
          <a:stretch/>
        </p:blipFill>
        <p:spPr>
          <a:xfrm flipV="1">
            <a:off x="9564832" y="20375"/>
            <a:ext cx="2627168" cy="2272395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95134" y="295956"/>
            <a:ext cx="10515600" cy="784960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0" y="5657671"/>
            <a:ext cx="3558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b="1" dirty="0">
                <a:solidFill>
                  <a:schemeClr val="bg1">
                    <a:lumMod val="95000"/>
                    <a:alpha val="49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C-999</a:t>
            </a:r>
            <a:endParaRPr lang="zh-CN" altLang="en-US" sz="7200" b="1" dirty="0">
              <a:solidFill>
                <a:schemeClr val="bg1">
                  <a:lumMod val="95000"/>
                  <a:alpha val="49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5494495" y="6642556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内部资料，禁止外传。</a:t>
            </a:r>
          </a:p>
        </p:txBody>
      </p:sp>
    </p:spTree>
    <p:extLst>
      <p:ext uri="{BB962C8B-B14F-4D97-AF65-F5344CB8AC3E}">
        <p14:creationId xmlns:p14="http://schemas.microsoft.com/office/powerpoint/2010/main" val="719159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 userDrawn="1"/>
        </p:nvSpPr>
        <p:spPr>
          <a:xfrm>
            <a:off x="408003" y="249564"/>
            <a:ext cx="598433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b="1" cap="none" spc="0" dirty="0">
                <a:ln w="12700">
                  <a:noFill/>
                  <a:prstDash val="solid"/>
                </a:ln>
                <a:solidFill>
                  <a:srgbClr val="DEF0FE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C-999</a:t>
            </a:r>
            <a:endParaRPr lang="zh-CN" altLang="en-US" sz="16600" b="1" cap="none" spc="0" dirty="0">
              <a:ln w="12700">
                <a:noFill/>
                <a:prstDash val="solid"/>
              </a:ln>
              <a:solidFill>
                <a:srgbClr val="DEF0FE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任意多边形 2"/>
          <p:cNvSpPr/>
          <p:nvPr userDrawn="1"/>
        </p:nvSpPr>
        <p:spPr>
          <a:xfrm>
            <a:off x="0" y="0"/>
            <a:ext cx="7882467" cy="6858000"/>
          </a:xfrm>
          <a:custGeom>
            <a:avLst/>
            <a:gdLst>
              <a:gd name="connsiteX0" fmla="*/ 0 w 8015806"/>
              <a:gd name="connsiteY0" fmla="*/ 0 h 6858000"/>
              <a:gd name="connsiteX1" fmla="*/ 6080221 w 8015806"/>
              <a:gd name="connsiteY1" fmla="*/ 0 h 6858000"/>
              <a:gd name="connsiteX2" fmla="*/ 7781117 w 8015806"/>
              <a:gd name="connsiteY2" fmla="*/ 3055832 h 6858000"/>
              <a:gd name="connsiteX3" fmla="*/ 7061862 w 8015806"/>
              <a:gd name="connsiteY3" fmla="*/ 5580894 h 6858000"/>
              <a:gd name="connsiteX4" fmla="*/ 4767412 w 8015806"/>
              <a:gd name="connsiteY4" fmla="*/ 6858000 h 6858000"/>
              <a:gd name="connsiteX5" fmla="*/ 0 w 8015806"/>
              <a:gd name="connsiteY5" fmla="*/ 6858000 h 6858000"/>
              <a:gd name="connsiteX6" fmla="*/ 0 w 8015806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15806" h="6858000">
                <a:moveTo>
                  <a:pt x="0" y="0"/>
                </a:moveTo>
                <a:lnTo>
                  <a:pt x="6080221" y="0"/>
                </a:lnTo>
                <a:lnTo>
                  <a:pt x="7781117" y="3055832"/>
                </a:lnTo>
                <a:cubicBezTo>
                  <a:pt x="8279777" y="3951726"/>
                  <a:pt x="7957756" y="5082234"/>
                  <a:pt x="7061862" y="5580894"/>
                </a:cubicBezTo>
                <a:lnTo>
                  <a:pt x="47674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01317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2" y="249564"/>
            <a:ext cx="2318715" cy="3258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539" y="6003757"/>
            <a:ext cx="861464" cy="812586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2248076" y="2747200"/>
            <a:ext cx="22611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看得明白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听得明白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说得明白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想得明白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dist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干得明白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723413" y="1822391"/>
            <a:ext cx="331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微创战士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个明白</a:t>
            </a:r>
          </a:p>
        </p:txBody>
      </p:sp>
    </p:spTree>
    <p:extLst>
      <p:ext uri="{BB962C8B-B14F-4D97-AF65-F5344CB8AC3E}">
        <p14:creationId xmlns:p14="http://schemas.microsoft.com/office/powerpoint/2010/main" val="341396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准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6ECA791-C090-3E4D-AE2C-B9D0B719B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61511" t="50000" r="8231" b="-382"/>
          <a:stretch/>
        </p:blipFill>
        <p:spPr>
          <a:xfrm rot="10800000">
            <a:off x="6858000" y="1879600"/>
            <a:ext cx="5334000" cy="4978400"/>
          </a:xfrm>
          <a:prstGeom prst="rect">
            <a:avLst/>
          </a:prstGeom>
        </p:spPr>
      </p:pic>
      <p:sp>
        <p:nvSpPr>
          <p:cNvPr id="12" name="标题 21">
            <a:extLst>
              <a:ext uri="{FF2B5EF4-FFF2-40B4-BE49-F238E27FC236}">
                <a16:creationId xmlns:a16="http://schemas.microsoft.com/office/drawing/2014/main" id="{AA1EAA10-B78D-3C46-96A2-6784C411DE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347401"/>
            <a:ext cx="10801350" cy="48941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 i="0">
                <a:solidFill>
                  <a:srgbClr val="042A72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</a:lstStyle>
          <a:p>
            <a:r>
              <a:rPr kumimoji="1" lang="en" altLang="zh-TW" dirty="0"/>
              <a:t>Click to Edit Text</a:t>
            </a:r>
            <a:endParaRPr kumimoji="1" lang="zh-CN" altLang="en-US" dirty="0"/>
          </a:p>
        </p:txBody>
      </p:sp>
      <p:sp>
        <p:nvSpPr>
          <p:cNvPr id="8" name="文本占位符 17">
            <a:extLst>
              <a:ext uri="{FF2B5EF4-FFF2-40B4-BE49-F238E27FC236}">
                <a16:creationId xmlns:a16="http://schemas.microsoft.com/office/drawing/2014/main" id="{5FAD8EF3-4D6E-7B45-86C8-D7CA48EDE4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297" y="961285"/>
            <a:ext cx="10791378" cy="648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 i="0">
                <a:solidFill>
                  <a:schemeClr val="bg1">
                    <a:lumMod val="50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7621411-42A0-1A42-B31C-7A6604875F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53475" y="6524625"/>
            <a:ext cx="2743200" cy="182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rgbClr val="042A72"/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</a:defRPr>
            </a:lvl1pPr>
          </a:lstStyle>
          <a:p>
            <a:fld id="{5DF7DC61-32E7-CF40-AABB-DA21DF526DE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CAB6A9-779E-114D-B3B3-1A3BC95474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325" y="6522474"/>
            <a:ext cx="1305753" cy="16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8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0AE0-E638-4E0A-9A19-81A4BDD0E513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5EA25-F5CA-4148-B51F-9FE2537B39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70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C73E3-7444-4CA9-90D0-EC5CC3BF16FE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489CD-8527-4627-9061-89F0867196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743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0" r:id="rId2"/>
    <p:sldLayoutId id="2147483660" r:id="rId3"/>
    <p:sldLayoutId id="2147483661" r:id="rId4"/>
    <p:sldLayoutId id="2147483655" r:id="rId5"/>
    <p:sldLayoutId id="2147483668" r:id="rId6"/>
    <p:sldLayoutId id="2147483669" r:id="rId7"/>
    <p:sldLayoutId id="214748367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18.svg"/><Relationship Id="rId2" Type="http://schemas.openxmlformats.org/officeDocument/2006/relationships/image" Target="../media/image1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16.svg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5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brilliant.org/courses/intro-neural-networks/introduction-65/neural-nets-2/6/?ajax=true&amp;from_llp=computer-science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讲师介绍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0" y="1789347"/>
            <a:ext cx="2762676" cy="292338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006444-CA05-90AB-B972-8E405B242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2" y="1789347"/>
            <a:ext cx="2826572" cy="394979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271713" y="1125416"/>
            <a:ext cx="6584226" cy="4513457"/>
            <a:chOff x="55112" y="681397"/>
            <a:chExt cx="6390053" cy="4369736"/>
          </a:xfrm>
        </p:grpSpPr>
        <p:graphicFrame>
          <p:nvGraphicFramePr>
            <p:cNvPr id="13" name="图示 12">
              <a:extLst>
                <a:ext uri="{FF2B5EF4-FFF2-40B4-BE49-F238E27FC236}">
                  <a16:creationId xmlns:a16="http://schemas.microsoft.com/office/drawing/2014/main" id="{2E6C8472-3ECD-B03D-87E1-4295026599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12260719"/>
                </p:ext>
              </p:extLst>
            </p:nvPr>
          </p:nvGraphicFramePr>
          <p:xfrm>
            <a:off x="55112" y="681397"/>
            <a:ext cx="6390053" cy="43697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7C6A489-1BF8-28A7-F94C-9C24E0F722F6}"/>
                </a:ext>
              </a:extLst>
            </p:cNvPr>
            <p:cNvSpPr txBox="1"/>
            <p:nvPr/>
          </p:nvSpPr>
          <p:spPr>
            <a:xfrm>
              <a:off x="2823104" y="126974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脑科学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8E4B311-4849-BEE1-ECF2-0590C3ED6FDA}"/>
                </a:ext>
              </a:extLst>
            </p:cNvPr>
            <p:cNvSpPr txBox="1"/>
            <p:nvPr/>
          </p:nvSpPr>
          <p:spPr>
            <a:xfrm>
              <a:off x="1838040" y="3746381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船舶力学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19293AC-A48D-C2B8-E628-EDF48BB35420}"/>
                </a:ext>
              </a:extLst>
            </p:cNvPr>
            <p:cNvSpPr txBox="1"/>
            <p:nvPr/>
          </p:nvSpPr>
          <p:spPr>
            <a:xfrm>
              <a:off x="3665141" y="3746381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人工智能</a:t>
              </a:r>
            </a:p>
          </p:txBody>
        </p:sp>
        <p:graphicFrame>
          <p:nvGraphicFramePr>
            <p:cNvPr id="17" name="图示 16">
              <a:extLst>
                <a:ext uri="{FF2B5EF4-FFF2-40B4-BE49-F238E27FC236}">
                  <a16:creationId xmlns:a16="http://schemas.microsoft.com/office/drawing/2014/main" id="{4A3911C0-0366-2064-BC4D-9F6377B1ADC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36378915"/>
                </p:ext>
              </p:extLst>
            </p:nvPr>
          </p:nvGraphicFramePr>
          <p:xfrm>
            <a:off x="1478480" y="2804355"/>
            <a:ext cx="1639999" cy="97631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pic>
          <p:nvPicPr>
            <p:cNvPr id="18" name="图形 16" descr="男人">
              <a:extLst>
                <a:ext uri="{FF2B5EF4-FFF2-40B4-BE49-F238E27FC236}">
                  <a16:creationId xmlns:a16="http://schemas.microsoft.com/office/drawing/2014/main" id="{61CB5473-1FF9-9D19-57EF-F00CB91F0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781273" y="2866265"/>
              <a:ext cx="914400" cy="914400"/>
            </a:xfrm>
            <a:prstGeom prst="rect">
              <a:avLst/>
            </a:prstGeom>
          </p:spPr>
        </p:pic>
        <p:pic>
          <p:nvPicPr>
            <p:cNvPr id="19" name="图形 19" descr="大脑">
              <a:extLst>
                <a:ext uri="{FF2B5EF4-FFF2-40B4-BE49-F238E27FC236}">
                  <a16:creationId xmlns:a16="http://schemas.microsoft.com/office/drawing/2014/main" id="{F7EA6799-2317-374F-2604-377783FF1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52065" y="1499394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3578548" y="3263829"/>
            <a:ext cx="7020011" cy="2125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背景</a:t>
            </a:r>
            <a:endParaRPr lang="zh-CN" altLang="en-US" sz="1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base">
              <a:lnSpc>
                <a:spcPct val="150000"/>
              </a:lnSpc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智能机械故障诊断</a:t>
            </a:r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base">
              <a:lnSpc>
                <a:spcPct val="150000"/>
              </a:lnSpc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图像和语言</a:t>
            </a:r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算法</a:t>
            </a:r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 fontAlgn="base">
              <a:lnSpc>
                <a:spcPct val="150000"/>
              </a:lnSpc>
              <a:spcAft>
                <a:spcPct val="0"/>
              </a:spcAft>
              <a:buFont typeface="Arial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脑科学和精神疾病学</a:t>
            </a:r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78547" y="1484048"/>
            <a:ext cx="7020011" cy="1061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刘竑</a:t>
            </a:r>
            <a:endParaRPr lang="en-US" altLang="zh-CN" sz="2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卜算子</a:t>
            </a:r>
            <a:r>
              <a:rPr lang="en-US" altLang="zh-CN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r>
              <a:rPr lang="zh-CN" altLang="en-US" sz="16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算法工程师</a:t>
            </a:r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328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DD93DFB-E203-CBC3-4872-3C9758768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809" y="667095"/>
            <a:ext cx="9752381" cy="55238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18D2C2C-4F41-57BF-DF85-0A29EB9B8A37}"/>
              </a:ext>
            </a:extLst>
          </p:cNvPr>
          <p:cNvSpPr txBox="1">
            <a:spLocks/>
          </p:cNvSpPr>
          <p:nvPr/>
        </p:nvSpPr>
        <p:spPr>
          <a:xfrm>
            <a:off x="695325" y="327661"/>
            <a:ext cx="10801350" cy="2913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前沿人工智能是什么原理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AEF169-49C7-92D4-86DA-51623C20E468}"/>
              </a:ext>
            </a:extLst>
          </p:cNvPr>
          <p:cNvSpPr txBox="1">
            <a:spLocks/>
          </p:cNvSpPr>
          <p:nvPr/>
        </p:nvSpPr>
        <p:spPr>
          <a:xfrm>
            <a:off x="687935" y="619016"/>
            <a:ext cx="10808740" cy="41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自监督学习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4015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866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D22E0C53-2012-792C-AE50-7748943C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6539"/>
            <a:ext cx="10801350" cy="291355"/>
          </a:xfrm>
        </p:spPr>
        <p:txBody>
          <a:bodyPr/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研究背景和意义</a:t>
            </a:r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71C63419-0BBA-3524-0199-E816020F903A}"/>
              </a:ext>
            </a:extLst>
          </p:cNvPr>
          <p:cNvSpPr txBox="1">
            <a:spLocks/>
          </p:cNvSpPr>
          <p:nvPr/>
        </p:nvSpPr>
        <p:spPr>
          <a:xfrm>
            <a:off x="600732" y="627894"/>
            <a:ext cx="10808740" cy="41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  <a:defRPr/>
            </a:pPr>
            <a:r>
              <a:rPr lang="en-US" altLang="zh-CN" sz="2600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AI</a:t>
            </a:r>
            <a:r>
              <a:rPr lang="zh-CN" altLang="en-US" sz="2600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在医疗健康领域的应用</a:t>
            </a:r>
          </a:p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6E35CD-4BAE-8CED-6712-D899D253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58" t="50000" r="7194" b="13631"/>
          <a:stretch>
            <a:fillRect/>
          </a:stretch>
        </p:blipFill>
        <p:spPr>
          <a:xfrm>
            <a:off x="3248721" y="4727880"/>
            <a:ext cx="3004248" cy="1984149"/>
          </a:xfrm>
          <a:custGeom>
            <a:avLst/>
            <a:gdLst>
              <a:gd name="connsiteX0" fmla="*/ 269753 w 2450592"/>
              <a:gd name="connsiteY0" fmla="*/ 0 h 1618488"/>
              <a:gd name="connsiteX1" fmla="*/ 2180839 w 2450592"/>
              <a:gd name="connsiteY1" fmla="*/ 0 h 1618488"/>
              <a:gd name="connsiteX2" fmla="*/ 2450592 w 2450592"/>
              <a:gd name="connsiteY2" fmla="*/ 269753 h 1618488"/>
              <a:gd name="connsiteX3" fmla="*/ 2450592 w 2450592"/>
              <a:gd name="connsiteY3" fmla="*/ 1348735 h 1618488"/>
              <a:gd name="connsiteX4" fmla="*/ 2180839 w 2450592"/>
              <a:gd name="connsiteY4" fmla="*/ 1618488 h 1618488"/>
              <a:gd name="connsiteX5" fmla="*/ 269753 w 2450592"/>
              <a:gd name="connsiteY5" fmla="*/ 1618488 h 1618488"/>
              <a:gd name="connsiteX6" fmla="*/ 0 w 2450592"/>
              <a:gd name="connsiteY6" fmla="*/ 1348735 h 1618488"/>
              <a:gd name="connsiteX7" fmla="*/ 0 w 2450592"/>
              <a:gd name="connsiteY7" fmla="*/ 269753 h 1618488"/>
              <a:gd name="connsiteX8" fmla="*/ 269753 w 2450592"/>
              <a:gd name="connsiteY8" fmla="*/ 0 h 16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0592" h="1618488">
                <a:moveTo>
                  <a:pt x="269753" y="0"/>
                </a:moveTo>
                <a:lnTo>
                  <a:pt x="2180839" y="0"/>
                </a:lnTo>
                <a:cubicBezTo>
                  <a:pt x="2329819" y="0"/>
                  <a:pt x="2450592" y="120773"/>
                  <a:pt x="2450592" y="269753"/>
                </a:cubicBezTo>
                <a:lnTo>
                  <a:pt x="2450592" y="1348735"/>
                </a:lnTo>
                <a:cubicBezTo>
                  <a:pt x="2450592" y="1497715"/>
                  <a:pt x="2329819" y="1618488"/>
                  <a:pt x="2180839" y="1618488"/>
                </a:cubicBezTo>
                <a:lnTo>
                  <a:pt x="269753" y="1618488"/>
                </a:lnTo>
                <a:cubicBezTo>
                  <a:pt x="120773" y="1618488"/>
                  <a:pt x="0" y="1497715"/>
                  <a:pt x="0" y="1348735"/>
                </a:cubicBezTo>
                <a:lnTo>
                  <a:pt x="0" y="269753"/>
                </a:lnTo>
                <a:cubicBezTo>
                  <a:pt x="0" y="120773"/>
                  <a:pt x="120773" y="0"/>
                  <a:pt x="269753" y="0"/>
                </a:cubicBezTo>
                <a:close/>
              </a:path>
            </a:pathLst>
          </a:custGeom>
          <a:scene3d>
            <a:camera prst="perspectiveLeft" fov="2700000">
              <a:rot lat="0" lon="1800000" rev="0"/>
            </a:camera>
            <a:lightRig rig="threePt" dir="t"/>
          </a:scene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C4FBCDA-5C9A-EAF6-D942-817AC984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t="53152" r="56147" b="10479"/>
          <a:stretch>
            <a:fillRect/>
          </a:stretch>
        </p:blipFill>
        <p:spPr>
          <a:xfrm>
            <a:off x="607349" y="3885981"/>
            <a:ext cx="3004248" cy="1984149"/>
          </a:xfrm>
          <a:custGeom>
            <a:avLst/>
            <a:gdLst>
              <a:gd name="connsiteX0" fmla="*/ 269753 w 2450592"/>
              <a:gd name="connsiteY0" fmla="*/ 0 h 1618488"/>
              <a:gd name="connsiteX1" fmla="*/ 2180839 w 2450592"/>
              <a:gd name="connsiteY1" fmla="*/ 0 h 1618488"/>
              <a:gd name="connsiteX2" fmla="*/ 2450592 w 2450592"/>
              <a:gd name="connsiteY2" fmla="*/ 269753 h 1618488"/>
              <a:gd name="connsiteX3" fmla="*/ 2450592 w 2450592"/>
              <a:gd name="connsiteY3" fmla="*/ 1348735 h 1618488"/>
              <a:gd name="connsiteX4" fmla="*/ 2180839 w 2450592"/>
              <a:gd name="connsiteY4" fmla="*/ 1618488 h 1618488"/>
              <a:gd name="connsiteX5" fmla="*/ 269753 w 2450592"/>
              <a:gd name="connsiteY5" fmla="*/ 1618488 h 1618488"/>
              <a:gd name="connsiteX6" fmla="*/ 0 w 2450592"/>
              <a:gd name="connsiteY6" fmla="*/ 1348735 h 1618488"/>
              <a:gd name="connsiteX7" fmla="*/ 0 w 2450592"/>
              <a:gd name="connsiteY7" fmla="*/ 269753 h 1618488"/>
              <a:gd name="connsiteX8" fmla="*/ 269753 w 2450592"/>
              <a:gd name="connsiteY8" fmla="*/ 0 h 16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0592" h="1618488">
                <a:moveTo>
                  <a:pt x="269753" y="0"/>
                </a:moveTo>
                <a:lnTo>
                  <a:pt x="2180839" y="0"/>
                </a:lnTo>
                <a:cubicBezTo>
                  <a:pt x="2329819" y="0"/>
                  <a:pt x="2450592" y="120773"/>
                  <a:pt x="2450592" y="269753"/>
                </a:cubicBezTo>
                <a:lnTo>
                  <a:pt x="2450592" y="1348735"/>
                </a:lnTo>
                <a:cubicBezTo>
                  <a:pt x="2450592" y="1497715"/>
                  <a:pt x="2329819" y="1618488"/>
                  <a:pt x="2180839" y="1618488"/>
                </a:cubicBezTo>
                <a:lnTo>
                  <a:pt x="269753" y="1618488"/>
                </a:lnTo>
                <a:cubicBezTo>
                  <a:pt x="120773" y="1618488"/>
                  <a:pt x="0" y="1497715"/>
                  <a:pt x="0" y="1348735"/>
                </a:cubicBezTo>
                <a:lnTo>
                  <a:pt x="0" y="269753"/>
                </a:lnTo>
                <a:cubicBezTo>
                  <a:pt x="0" y="120773"/>
                  <a:pt x="120773" y="0"/>
                  <a:pt x="269753" y="0"/>
                </a:cubicBezTo>
                <a:close/>
              </a:path>
            </a:pathLst>
          </a:custGeom>
          <a:scene3d>
            <a:camera prst="perspectiveRight">
              <a:rot lat="0" lon="19800000" rev="0"/>
            </a:camera>
            <a:lightRig rig="threePt" dir="t"/>
          </a:scene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22EEE14-228A-8757-4900-8320EB1F7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0" t="13631" r="5711" b="50000"/>
          <a:stretch>
            <a:fillRect/>
          </a:stretch>
        </p:blipFill>
        <p:spPr>
          <a:xfrm>
            <a:off x="556309" y="1138045"/>
            <a:ext cx="3004248" cy="1984149"/>
          </a:xfrm>
          <a:custGeom>
            <a:avLst/>
            <a:gdLst>
              <a:gd name="connsiteX0" fmla="*/ 269753 w 2450592"/>
              <a:gd name="connsiteY0" fmla="*/ 0 h 1618488"/>
              <a:gd name="connsiteX1" fmla="*/ 2180839 w 2450592"/>
              <a:gd name="connsiteY1" fmla="*/ 0 h 1618488"/>
              <a:gd name="connsiteX2" fmla="*/ 2450592 w 2450592"/>
              <a:gd name="connsiteY2" fmla="*/ 269753 h 1618488"/>
              <a:gd name="connsiteX3" fmla="*/ 2450592 w 2450592"/>
              <a:gd name="connsiteY3" fmla="*/ 1348735 h 1618488"/>
              <a:gd name="connsiteX4" fmla="*/ 2180839 w 2450592"/>
              <a:gd name="connsiteY4" fmla="*/ 1618488 h 1618488"/>
              <a:gd name="connsiteX5" fmla="*/ 269753 w 2450592"/>
              <a:gd name="connsiteY5" fmla="*/ 1618488 h 1618488"/>
              <a:gd name="connsiteX6" fmla="*/ 0 w 2450592"/>
              <a:gd name="connsiteY6" fmla="*/ 1348735 h 1618488"/>
              <a:gd name="connsiteX7" fmla="*/ 0 w 2450592"/>
              <a:gd name="connsiteY7" fmla="*/ 269753 h 1618488"/>
              <a:gd name="connsiteX8" fmla="*/ 269753 w 2450592"/>
              <a:gd name="connsiteY8" fmla="*/ 0 h 16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0592" h="1618488">
                <a:moveTo>
                  <a:pt x="269753" y="0"/>
                </a:moveTo>
                <a:lnTo>
                  <a:pt x="2180839" y="0"/>
                </a:lnTo>
                <a:cubicBezTo>
                  <a:pt x="2329819" y="0"/>
                  <a:pt x="2450592" y="120773"/>
                  <a:pt x="2450592" y="269753"/>
                </a:cubicBezTo>
                <a:lnTo>
                  <a:pt x="2450592" y="1348735"/>
                </a:lnTo>
                <a:cubicBezTo>
                  <a:pt x="2450592" y="1497715"/>
                  <a:pt x="2329819" y="1618488"/>
                  <a:pt x="2180839" y="1618488"/>
                </a:cubicBezTo>
                <a:lnTo>
                  <a:pt x="269753" y="1618488"/>
                </a:lnTo>
                <a:cubicBezTo>
                  <a:pt x="120773" y="1618488"/>
                  <a:pt x="0" y="1497715"/>
                  <a:pt x="0" y="1348735"/>
                </a:cubicBezTo>
                <a:lnTo>
                  <a:pt x="0" y="269753"/>
                </a:lnTo>
                <a:cubicBezTo>
                  <a:pt x="0" y="120773"/>
                  <a:pt x="120773" y="0"/>
                  <a:pt x="269753" y="0"/>
                </a:cubicBezTo>
                <a:close/>
              </a:path>
            </a:pathLst>
          </a:custGeom>
          <a:scene3d>
            <a:camera prst="perspectiveRight">
              <a:rot lat="0" lon="19800000" rev="0"/>
            </a:camera>
            <a:lightRig rig="threePt" dir="t"/>
          </a:scene3d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8B3D728-01AD-69FD-9D4C-FAB65FE4A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t="11987" r="56147" b="51644"/>
          <a:stretch>
            <a:fillRect/>
          </a:stretch>
        </p:blipFill>
        <p:spPr>
          <a:xfrm>
            <a:off x="3248721" y="2035516"/>
            <a:ext cx="3004248" cy="1984149"/>
          </a:xfrm>
          <a:custGeom>
            <a:avLst/>
            <a:gdLst>
              <a:gd name="connsiteX0" fmla="*/ 269753 w 2450592"/>
              <a:gd name="connsiteY0" fmla="*/ 0 h 1618488"/>
              <a:gd name="connsiteX1" fmla="*/ 2180839 w 2450592"/>
              <a:gd name="connsiteY1" fmla="*/ 0 h 1618488"/>
              <a:gd name="connsiteX2" fmla="*/ 2450592 w 2450592"/>
              <a:gd name="connsiteY2" fmla="*/ 269753 h 1618488"/>
              <a:gd name="connsiteX3" fmla="*/ 2450592 w 2450592"/>
              <a:gd name="connsiteY3" fmla="*/ 1348735 h 1618488"/>
              <a:gd name="connsiteX4" fmla="*/ 2180839 w 2450592"/>
              <a:gd name="connsiteY4" fmla="*/ 1618488 h 1618488"/>
              <a:gd name="connsiteX5" fmla="*/ 269753 w 2450592"/>
              <a:gd name="connsiteY5" fmla="*/ 1618488 h 1618488"/>
              <a:gd name="connsiteX6" fmla="*/ 0 w 2450592"/>
              <a:gd name="connsiteY6" fmla="*/ 1348735 h 1618488"/>
              <a:gd name="connsiteX7" fmla="*/ 0 w 2450592"/>
              <a:gd name="connsiteY7" fmla="*/ 269753 h 1618488"/>
              <a:gd name="connsiteX8" fmla="*/ 269753 w 2450592"/>
              <a:gd name="connsiteY8" fmla="*/ 0 h 1618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50592" h="1618488">
                <a:moveTo>
                  <a:pt x="269753" y="0"/>
                </a:moveTo>
                <a:lnTo>
                  <a:pt x="2180839" y="0"/>
                </a:lnTo>
                <a:cubicBezTo>
                  <a:pt x="2329819" y="0"/>
                  <a:pt x="2450592" y="120773"/>
                  <a:pt x="2450592" y="269753"/>
                </a:cubicBezTo>
                <a:lnTo>
                  <a:pt x="2450592" y="1348735"/>
                </a:lnTo>
                <a:cubicBezTo>
                  <a:pt x="2450592" y="1497715"/>
                  <a:pt x="2329819" y="1618488"/>
                  <a:pt x="2180839" y="1618488"/>
                </a:cubicBezTo>
                <a:lnTo>
                  <a:pt x="269753" y="1618488"/>
                </a:lnTo>
                <a:cubicBezTo>
                  <a:pt x="120773" y="1618488"/>
                  <a:pt x="0" y="1497715"/>
                  <a:pt x="0" y="1348735"/>
                </a:cubicBezTo>
                <a:lnTo>
                  <a:pt x="0" y="269753"/>
                </a:lnTo>
                <a:cubicBezTo>
                  <a:pt x="0" y="120773"/>
                  <a:pt x="120773" y="0"/>
                  <a:pt x="269753" y="0"/>
                </a:cubicBezTo>
                <a:close/>
              </a:path>
            </a:pathLst>
          </a:custGeom>
          <a:scene3d>
            <a:camera prst="perspectiveLeft" fov="2700000">
              <a:rot lat="0" lon="1800000" rev="0"/>
            </a:camera>
            <a:lightRig rig="threePt" dir="t"/>
          </a:scene3d>
        </p:spPr>
      </p:pic>
      <p:sp>
        <p:nvSpPr>
          <p:cNvPr id="17" name="标题 1">
            <a:extLst>
              <a:ext uri="{FF2B5EF4-FFF2-40B4-BE49-F238E27FC236}">
                <a16:creationId xmlns:a16="http://schemas.microsoft.com/office/drawing/2014/main" id="{E1D3FFA6-3061-BD3A-37C5-E1D1F3BD2D4C}"/>
              </a:ext>
            </a:extLst>
          </p:cNvPr>
          <p:cNvSpPr txBox="1">
            <a:spLocks/>
          </p:cNvSpPr>
          <p:nvPr/>
        </p:nvSpPr>
        <p:spPr>
          <a:xfrm>
            <a:off x="1101298" y="3216918"/>
            <a:ext cx="1782005" cy="424164"/>
          </a:xfrm>
          <a:prstGeom prst="rect">
            <a:avLst/>
          </a:prstGeom>
        </p:spPr>
        <p:txBody>
          <a:bodyPr>
            <a:prstTxWarp prst="textSlantUp">
              <a:avLst>
                <a:gd name="adj" fmla="val 23218"/>
              </a:avLst>
            </a:prstTxWarp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1200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分析临床病史和影像数据，从中挖掘规律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A2FF61E9-3A9A-177F-3685-6229D12A26BF}"/>
              </a:ext>
            </a:extLst>
          </p:cNvPr>
          <p:cNvSpPr txBox="1">
            <a:spLocks/>
          </p:cNvSpPr>
          <p:nvPr/>
        </p:nvSpPr>
        <p:spPr>
          <a:xfrm>
            <a:off x="1129677" y="5888523"/>
            <a:ext cx="1789432" cy="401422"/>
          </a:xfrm>
          <a:prstGeom prst="rect">
            <a:avLst/>
          </a:prstGeom>
        </p:spPr>
        <p:txBody>
          <a:bodyPr numCol="1">
            <a:prstTxWarp prst="textSlantUp">
              <a:avLst>
                <a:gd name="adj" fmla="val 23218"/>
              </a:avLst>
            </a:prstTxWarp>
          </a:bodyPr>
          <a:lstStyle>
            <a:defPPr>
              <a:defRPr lang="en-US"/>
            </a:defPPr>
            <a:lvl1pPr>
              <a:lnSpc>
                <a:spcPct val="85000"/>
              </a:lnSpc>
              <a:spcBef>
                <a:spcPct val="0"/>
              </a:spcBef>
              <a:buNone/>
              <a:defRPr sz="1200" b="1" spc="-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和机器人技术辅助麻醉、手术等治疗过程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174C1DB-A258-8F74-8D6E-30A04D41D886}"/>
              </a:ext>
            </a:extLst>
          </p:cNvPr>
          <p:cNvSpPr txBox="1">
            <a:spLocks/>
          </p:cNvSpPr>
          <p:nvPr/>
        </p:nvSpPr>
        <p:spPr>
          <a:xfrm>
            <a:off x="3925975" y="1613122"/>
            <a:ext cx="1756904" cy="424164"/>
          </a:xfrm>
          <a:prstGeom prst="rect">
            <a:avLst/>
          </a:prstGeom>
        </p:spPr>
        <p:txBody>
          <a:bodyPr>
            <a:prstTxWarp prst="textSlantUp">
              <a:avLst>
                <a:gd name="adj" fmla="val 21063"/>
              </a:avLst>
            </a:prstTxWarp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sz="1200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可做出精准诊断，并有可能发现早期问题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43CE4E0C-CFD4-5939-0C8D-D4BBBB488A67}"/>
              </a:ext>
            </a:extLst>
          </p:cNvPr>
          <p:cNvSpPr txBox="1">
            <a:spLocks/>
          </p:cNvSpPr>
          <p:nvPr/>
        </p:nvSpPr>
        <p:spPr>
          <a:xfrm>
            <a:off x="3811644" y="4292810"/>
            <a:ext cx="2170023" cy="419130"/>
          </a:xfrm>
          <a:prstGeom prst="rect">
            <a:avLst/>
          </a:prstGeom>
        </p:spPr>
        <p:txBody>
          <a:bodyPr numCol="1">
            <a:prstTxWarp prst="textSlantUp">
              <a:avLst>
                <a:gd name="adj" fmla="val 15676"/>
              </a:avLst>
            </a:prstTxWarp>
          </a:bodyPr>
          <a:lstStyle>
            <a:defPPr>
              <a:defRPr lang="en-US"/>
            </a:defPPr>
            <a:lvl1pPr>
              <a:lnSpc>
                <a:spcPct val="85000"/>
              </a:lnSpc>
              <a:spcBef>
                <a:spcPct val="0"/>
              </a:spcBef>
              <a:buNone/>
              <a:defRPr sz="1200" b="1" spc="-50" baseline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AI</a:t>
            </a:r>
            <a:r>
              <a:rPr lang="zh-CN" altLang="en-US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减少药物研发成本</a:t>
            </a:r>
            <a:r>
              <a:rPr lang="en-US" altLang="zh-CN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70%</a:t>
            </a:r>
            <a:r>
              <a:rPr lang="zh-CN" altLang="en-US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，大大缩短药物研发周期</a:t>
            </a:r>
          </a:p>
        </p:txBody>
      </p:sp>
      <p:pic>
        <p:nvPicPr>
          <p:cNvPr id="23" name="图形 22" descr="人群">
            <a:extLst>
              <a:ext uri="{FF2B5EF4-FFF2-40B4-BE49-F238E27FC236}">
                <a16:creationId xmlns:a16="http://schemas.microsoft.com/office/drawing/2014/main" id="{C02A8A06-8B6E-FBEC-70A4-FCBC1DB12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133" y="955197"/>
            <a:ext cx="1158130" cy="1399889"/>
          </a:xfrm>
          <a:prstGeom prst="rect">
            <a:avLst/>
          </a:prstGeom>
        </p:spPr>
      </p:pic>
      <p:sp>
        <p:nvSpPr>
          <p:cNvPr id="24" name="标题 1">
            <a:extLst>
              <a:ext uri="{FF2B5EF4-FFF2-40B4-BE49-F238E27FC236}">
                <a16:creationId xmlns:a16="http://schemas.microsoft.com/office/drawing/2014/main" id="{27A6F316-6D7B-7EBA-115F-38F3E67660FE}"/>
              </a:ext>
            </a:extLst>
          </p:cNvPr>
          <p:cNvSpPr txBox="1">
            <a:spLocks/>
          </p:cNvSpPr>
          <p:nvPr/>
        </p:nvSpPr>
        <p:spPr>
          <a:xfrm>
            <a:off x="7249967" y="2507497"/>
            <a:ext cx="1008478" cy="304822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电子病历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14728F87-0E3D-CF2D-E1BF-0D93BEFABAB9}"/>
              </a:ext>
            </a:extLst>
          </p:cNvPr>
          <p:cNvSpPr txBox="1">
            <a:spLocks/>
          </p:cNvSpPr>
          <p:nvPr/>
        </p:nvSpPr>
        <p:spPr>
          <a:xfrm>
            <a:off x="8261587" y="2507497"/>
            <a:ext cx="1008478" cy="304822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神经影像</a:t>
            </a: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84076416-447D-A719-76D7-D58E3111EFF6}"/>
              </a:ext>
            </a:extLst>
          </p:cNvPr>
          <p:cNvSpPr txBox="1">
            <a:spLocks/>
          </p:cNvSpPr>
          <p:nvPr/>
        </p:nvSpPr>
        <p:spPr>
          <a:xfrm>
            <a:off x="10284827" y="2512452"/>
            <a:ext cx="992442" cy="304822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临床评估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35B8F2CB-34A4-06AD-F940-977CBEB9D5AE}"/>
              </a:ext>
            </a:extLst>
          </p:cNvPr>
          <p:cNvSpPr txBox="1">
            <a:spLocks/>
          </p:cNvSpPr>
          <p:nvPr/>
        </p:nvSpPr>
        <p:spPr>
          <a:xfrm>
            <a:off x="9273207" y="2510885"/>
            <a:ext cx="1000460" cy="304822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组学数据</a:t>
            </a:r>
          </a:p>
        </p:txBody>
      </p:sp>
      <p:pic>
        <p:nvPicPr>
          <p:cNvPr id="28" name="图形 27" descr="两位男士">
            <a:extLst>
              <a:ext uri="{FF2B5EF4-FFF2-40B4-BE49-F238E27FC236}">
                <a16:creationId xmlns:a16="http://schemas.microsoft.com/office/drawing/2014/main" id="{9B4FB577-27DE-BF1E-0E05-B3D222FBEB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455" y="3330385"/>
            <a:ext cx="562541" cy="679971"/>
          </a:xfrm>
          <a:prstGeom prst="rect">
            <a:avLst/>
          </a:prstGeom>
        </p:spPr>
      </p:pic>
      <p:pic>
        <p:nvPicPr>
          <p:cNvPr id="29" name="图形 28" descr="男人和女人">
            <a:extLst>
              <a:ext uri="{FF2B5EF4-FFF2-40B4-BE49-F238E27FC236}">
                <a16:creationId xmlns:a16="http://schemas.microsoft.com/office/drawing/2014/main" id="{814C7AD4-1EE0-6E4F-E680-A0FCC5A034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12" y="3343185"/>
            <a:ext cx="562540" cy="679970"/>
          </a:xfrm>
          <a:prstGeom prst="rect">
            <a:avLst/>
          </a:prstGeom>
        </p:spPr>
      </p:pic>
      <p:pic>
        <p:nvPicPr>
          <p:cNvPr id="30" name="图形 29" descr="两个女人">
            <a:extLst>
              <a:ext uri="{FF2B5EF4-FFF2-40B4-BE49-F238E27FC236}">
                <a16:creationId xmlns:a16="http://schemas.microsoft.com/office/drawing/2014/main" id="{D54FD187-6B79-86B3-07DE-9A004E2C8BD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66" y="3312540"/>
            <a:ext cx="562540" cy="679970"/>
          </a:xfrm>
          <a:prstGeom prst="rect">
            <a:avLst/>
          </a:prstGeom>
        </p:spPr>
      </p:pic>
      <p:pic>
        <p:nvPicPr>
          <p:cNvPr id="31" name="图形 30" descr="男人群">
            <a:extLst>
              <a:ext uri="{FF2B5EF4-FFF2-40B4-BE49-F238E27FC236}">
                <a16:creationId xmlns:a16="http://schemas.microsoft.com/office/drawing/2014/main" id="{C0172476-B18F-65B2-92AF-A279F0269D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453" y="3318324"/>
            <a:ext cx="562541" cy="679971"/>
          </a:xfrm>
          <a:prstGeom prst="rect">
            <a:avLst/>
          </a:prstGeom>
        </p:spPr>
      </p:pic>
      <p:sp>
        <p:nvSpPr>
          <p:cNvPr id="32" name="标题 1">
            <a:extLst>
              <a:ext uri="{FF2B5EF4-FFF2-40B4-BE49-F238E27FC236}">
                <a16:creationId xmlns:a16="http://schemas.microsoft.com/office/drawing/2014/main" id="{810C59EA-E3D4-2CC7-E98A-31ED3C701B64}"/>
              </a:ext>
            </a:extLst>
          </p:cNvPr>
          <p:cNvSpPr txBox="1">
            <a:spLocks/>
          </p:cNvSpPr>
          <p:nvPr/>
        </p:nvSpPr>
        <p:spPr>
          <a:xfrm>
            <a:off x="8767397" y="3025564"/>
            <a:ext cx="1003602" cy="304822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患者分类</a:t>
            </a: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D6397BAD-1198-3C52-0C33-57336288FAE7}"/>
              </a:ext>
            </a:extLst>
          </p:cNvPr>
          <p:cNvSpPr txBox="1">
            <a:spLocks/>
          </p:cNvSpPr>
          <p:nvPr/>
        </p:nvSpPr>
        <p:spPr>
          <a:xfrm>
            <a:off x="8181913" y="4394800"/>
            <a:ext cx="1234662" cy="304822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远程医疗辅助</a:t>
            </a:r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177DF55D-B79C-C85C-B339-3B2344539E64}"/>
              </a:ext>
            </a:extLst>
          </p:cNvPr>
          <p:cNvSpPr txBox="1">
            <a:spLocks/>
          </p:cNvSpPr>
          <p:nvPr/>
        </p:nvSpPr>
        <p:spPr>
          <a:xfrm>
            <a:off x="10583355" y="4399830"/>
            <a:ext cx="1166428" cy="304822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生物标志物</a:t>
            </a: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8A2CC69B-0562-28F2-E339-439750129FDD}"/>
              </a:ext>
            </a:extLst>
          </p:cNvPr>
          <p:cNvSpPr txBox="1">
            <a:spLocks/>
          </p:cNvSpPr>
          <p:nvPr/>
        </p:nvSpPr>
        <p:spPr>
          <a:xfrm>
            <a:off x="9416575" y="4400426"/>
            <a:ext cx="1249234" cy="304822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神经影像诊断</a:t>
            </a:r>
          </a:p>
        </p:txBody>
      </p:sp>
      <p:pic>
        <p:nvPicPr>
          <p:cNvPr id="36" name="图形 35" descr="坐在轮椅上的人">
            <a:extLst>
              <a:ext uri="{FF2B5EF4-FFF2-40B4-BE49-F238E27FC236}">
                <a16:creationId xmlns:a16="http://schemas.microsoft.com/office/drawing/2014/main" id="{6AE0C4E3-74A3-E053-101B-3077A50F4D4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186" y="4984491"/>
            <a:ext cx="802710" cy="914400"/>
          </a:xfrm>
          <a:prstGeom prst="rect">
            <a:avLst/>
          </a:prstGeom>
        </p:spPr>
      </p:pic>
      <p:pic>
        <p:nvPicPr>
          <p:cNvPr id="37" name="图形 36" descr="DNA">
            <a:extLst>
              <a:ext uri="{FF2B5EF4-FFF2-40B4-BE49-F238E27FC236}">
                <a16:creationId xmlns:a16="http://schemas.microsoft.com/office/drawing/2014/main" id="{3322B78D-BF48-FA06-240F-15B762937F5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80115">
            <a:off x="11120850" y="4935224"/>
            <a:ext cx="381804" cy="461505"/>
          </a:xfrm>
          <a:prstGeom prst="rect">
            <a:avLst/>
          </a:prstGeom>
        </p:spPr>
      </p:pic>
      <p:pic>
        <p:nvPicPr>
          <p:cNvPr id="38" name="图形 37" descr="药品">
            <a:extLst>
              <a:ext uri="{FF2B5EF4-FFF2-40B4-BE49-F238E27FC236}">
                <a16:creationId xmlns:a16="http://schemas.microsoft.com/office/drawing/2014/main" id="{96F15472-C2D8-6A98-45E2-1162C68C24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972" y="4984491"/>
            <a:ext cx="324789" cy="392588"/>
          </a:xfrm>
          <a:prstGeom prst="rect">
            <a:avLst/>
          </a:prstGeom>
        </p:spPr>
      </p:pic>
      <p:pic>
        <p:nvPicPr>
          <p:cNvPr id="39" name="图形 38" descr="笔记本电脑">
            <a:extLst>
              <a:ext uri="{FF2B5EF4-FFF2-40B4-BE49-F238E27FC236}">
                <a16:creationId xmlns:a16="http://schemas.microsoft.com/office/drawing/2014/main" id="{5CBB573A-F6D5-8BF0-A431-6CAD2FB91CB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549" y="4821687"/>
            <a:ext cx="491037" cy="593541"/>
          </a:xfrm>
          <a:prstGeom prst="rect">
            <a:avLst/>
          </a:prstGeom>
        </p:spPr>
      </p:pic>
      <p:pic>
        <p:nvPicPr>
          <p:cNvPr id="40" name="图形 39" descr="药品">
            <a:extLst>
              <a:ext uri="{FF2B5EF4-FFF2-40B4-BE49-F238E27FC236}">
                <a16:creationId xmlns:a16="http://schemas.microsoft.com/office/drawing/2014/main" id="{7F5A831E-4B62-4870-7C70-449C28645A6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76" y="4984491"/>
            <a:ext cx="324789" cy="392588"/>
          </a:xfrm>
          <a:prstGeom prst="rect">
            <a:avLst/>
          </a:prstGeom>
        </p:spPr>
      </p:pic>
      <p:pic>
        <p:nvPicPr>
          <p:cNvPr id="41" name="图形 40" descr="男性形象">
            <a:extLst>
              <a:ext uri="{FF2B5EF4-FFF2-40B4-BE49-F238E27FC236}">
                <a16:creationId xmlns:a16="http://schemas.microsoft.com/office/drawing/2014/main" id="{2136E692-05F4-2E49-1EF4-886CB466087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421" y="4937023"/>
            <a:ext cx="395620" cy="478205"/>
          </a:xfrm>
          <a:prstGeom prst="rect">
            <a:avLst/>
          </a:prstGeom>
        </p:spPr>
      </p:pic>
      <p:pic>
        <p:nvPicPr>
          <p:cNvPr id="42" name="图形 41" descr="男学生">
            <a:extLst>
              <a:ext uri="{FF2B5EF4-FFF2-40B4-BE49-F238E27FC236}">
                <a16:creationId xmlns:a16="http://schemas.microsoft.com/office/drawing/2014/main" id="{1A0FD83E-8B19-2F90-C8D8-B82D0AAD5E6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84" y="5568742"/>
            <a:ext cx="454672" cy="549585"/>
          </a:xfrm>
          <a:prstGeom prst="rect">
            <a:avLst/>
          </a:prstGeom>
        </p:spPr>
      </p:pic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E3E97EFD-CBB8-47C9-39E2-4ACAD6BB707C}"/>
              </a:ext>
            </a:extLst>
          </p:cNvPr>
          <p:cNvCxnSpPr>
            <a:cxnSpLocks/>
          </p:cNvCxnSpPr>
          <p:nvPr/>
        </p:nvCxnSpPr>
        <p:spPr>
          <a:xfrm>
            <a:off x="7630070" y="5176125"/>
            <a:ext cx="207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图形 43" descr="药品">
            <a:extLst>
              <a:ext uri="{FF2B5EF4-FFF2-40B4-BE49-F238E27FC236}">
                <a16:creationId xmlns:a16="http://schemas.microsoft.com/office/drawing/2014/main" id="{B317E028-48EE-7878-AE8B-7398533D21A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94" y="5670157"/>
            <a:ext cx="324789" cy="392588"/>
          </a:xfrm>
          <a:prstGeom prst="rect">
            <a:avLst/>
          </a:prstGeom>
        </p:spPr>
      </p:pic>
      <p:pic>
        <p:nvPicPr>
          <p:cNvPr id="45" name="图形 44" descr="药品">
            <a:extLst>
              <a:ext uri="{FF2B5EF4-FFF2-40B4-BE49-F238E27FC236}">
                <a16:creationId xmlns:a16="http://schemas.microsoft.com/office/drawing/2014/main" id="{0183FFAE-1DF6-67F8-5203-403F1BD986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98" y="5670157"/>
            <a:ext cx="324789" cy="392588"/>
          </a:xfrm>
          <a:prstGeom prst="rect">
            <a:avLst/>
          </a:prstGeom>
        </p:spPr>
      </p:pic>
      <p:pic>
        <p:nvPicPr>
          <p:cNvPr id="46" name="图形 45" descr="女学生">
            <a:extLst>
              <a:ext uri="{FF2B5EF4-FFF2-40B4-BE49-F238E27FC236}">
                <a16:creationId xmlns:a16="http://schemas.microsoft.com/office/drawing/2014/main" id="{5C9C2112-13D6-B6FC-2818-0C47400D355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318" y="5456725"/>
            <a:ext cx="454673" cy="549586"/>
          </a:xfrm>
          <a:prstGeom prst="rect">
            <a:avLst/>
          </a:prstGeom>
        </p:spPr>
      </p:pic>
      <p:pic>
        <p:nvPicPr>
          <p:cNvPr id="47" name="图形 46" descr="男学生">
            <a:extLst>
              <a:ext uri="{FF2B5EF4-FFF2-40B4-BE49-F238E27FC236}">
                <a16:creationId xmlns:a16="http://schemas.microsoft.com/office/drawing/2014/main" id="{DA9207A9-AE4F-7C0C-3844-66124452982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589" y="5456725"/>
            <a:ext cx="454672" cy="549585"/>
          </a:xfrm>
          <a:prstGeom prst="rect">
            <a:avLst/>
          </a:prstGeom>
        </p:spPr>
      </p:pic>
      <p:pic>
        <p:nvPicPr>
          <p:cNvPr id="48" name="图形 47" descr="大脑">
            <a:extLst>
              <a:ext uri="{FF2B5EF4-FFF2-40B4-BE49-F238E27FC236}">
                <a16:creationId xmlns:a16="http://schemas.microsoft.com/office/drawing/2014/main" id="{12EA60ED-378D-1888-3B71-1DA6CBAE6CDB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11" y="4936393"/>
            <a:ext cx="258243" cy="312151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E70836BC-1CB4-C589-4A70-4440D59B2870}"/>
              </a:ext>
            </a:extLst>
          </p:cNvPr>
          <p:cNvSpPr txBox="1"/>
          <p:nvPr/>
        </p:nvSpPr>
        <p:spPr>
          <a:xfrm>
            <a:off x="9450938" y="6005857"/>
            <a:ext cx="6751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黑体" panose="02010609060101010101" pitchFamily="49" charset="-122"/>
                <a:ea typeface="黑体" panose="02010609060101010101" pitchFamily="49" charset="-122"/>
              </a:rPr>
              <a:t>帕金森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F794F7E-5481-58CF-7768-3DC565D71BC1}"/>
              </a:ext>
            </a:extLst>
          </p:cNvPr>
          <p:cNvSpPr txBox="1"/>
          <p:nvPr/>
        </p:nvSpPr>
        <p:spPr>
          <a:xfrm>
            <a:off x="9931067" y="6005857"/>
            <a:ext cx="688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黑体" panose="02010609060101010101" pitchFamily="49" charset="-122"/>
                <a:ea typeface="黑体" panose="02010609060101010101" pitchFamily="49" charset="-122"/>
              </a:rPr>
              <a:t>抑郁症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1" name="图形 50" descr="步行">
            <a:extLst>
              <a:ext uri="{FF2B5EF4-FFF2-40B4-BE49-F238E27FC236}">
                <a16:creationId xmlns:a16="http://schemas.microsoft.com/office/drawing/2014/main" id="{34360B59-B6E1-B7C7-B72D-2F6550568E4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077" y="4917314"/>
            <a:ext cx="428229" cy="517621"/>
          </a:xfrm>
          <a:prstGeom prst="rect">
            <a:avLst/>
          </a:prstGeom>
        </p:spPr>
      </p:pic>
      <p:pic>
        <p:nvPicPr>
          <p:cNvPr id="52" name="图形 51" descr="笔记本电脑">
            <a:extLst>
              <a:ext uri="{FF2B5EF4-FFF2-40B4-BE49-F238E27FC236}">
                <a16:creationId xmlns:a16="http://schemas.microsoft.com/office/drawing/2014/main" id="{3D4B7B8D-774A-5D4E-DF45-8961A6D4F52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771" y="5400211"/>
            <a:ext cx="491037" cy="593541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5E9BBA0B-DCA9-3D8B-F96A-48F72B0ABB65}"/>
              </a:ext>
            </a:extLst>
          </p:cNvPr>
          <p:cNvSpPr txBox="1"/>
          <p:nvPr/>
        </p:nvSpPr>
        <p:spPr>
          <a:xfrm>
            <a:off x="10528482" y="5993752"/>
            <a:ext cx="13309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黑体" panose="02010609060101010101" pitchFamily="49" charset="-122"/>
                <a:ea typeface="黑体" panose="02010609060101010101" pitchFamily="49" charset="-122"/>
              </a:rPr>
              <a:t>新生物标志物发现</a:t>
            </a:r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E5F961AE-E68F-672F-4FCB-97D245A8798A}"/>
              </a:ext>
            </a:extLst>
          </p:cNvPr>
          <p:cNvCxnSpPr>
            <a:cxnSpLocks/>
          </p:cNvCxnSpPr>
          <p:nvPr/>
        </p:nvCxnSpPr>
        <p:spPr>
          <a:xfrm>
            <a:off x="7700256" y="4009927"/>
            <a:ext cx="0" cy="4191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6CEB2CE4-9EBB-DC0F-B021-2E65BAE69A7C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842513" y="2824587"/>
            <a:ext cx="924884" cy="3533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3C7CD0C-E685-1F94-3D99-114BD9FDC1F4}"/>
              </a:ext>
            </a:extLst>
          </p:cNvPr>
          <p:cNvCxnSpPr>
            <a:cxnSpLocks/>
          </p:cNvCxnSpPr>
          <p:nvPr/>
        </p:nvCxnSpPr>
        <p:spPr>
          <a:xfrm>
            <a:off x="8889491" y="2790186"/>
            <a:ext cx="189419" cy="21109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30B6DF9-5219-2B94-BC05-FB092F65A36B}"/>
              </a:ext>
            </a:extLst>
          </p:cNvPr>
          <p:cNvCxnSpPr>
            <a:cxnSpLocks/>
          </p:cNvCxnSpPr>
          <p:nvPr/>
        </p:nvCxnSpPr>
        <p:spPr>
          <a:xfrm flipH="1">
            <a:off x="9576702" y="2809258"/>
            <a:ext cx="194297" cy="2098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65BC61C-4C8A-E158-27EA-FDEDF86DE700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9770999" y="2770074"/>
            <a:ext cx="1014762" cy="4079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F61F550F-0612-3333-C88A-61D1C815E455}"/>
              </a:ext>
            </a:extLst>
          </p:cNvPr>
          <p:cNvSpPr txBox="1"/>
          <p:nvPr/>
        </p:nvSpPr>
        <p:spPr>
          <a:xfrm>
            <a:off x="7330251" y="5354445"/>
            <a:ext cx="9173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黑体" panose="02010609060101010101" pitchFamily="49" charset="-122"/>
                <a:ea typeface="黑体" panose="02010609060101010101" pitchFamily="49" charset="-122"/>
              </a:rPr>
              <a:t>先      后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DD4439D-D330-A833-6A74-CC6EF8F87F57}"/>
              </a:ext>
            </a:extLst>
          </p:cNvPr>
          <p:cNvSpPr txBox="1"/>
          <p:nvPr/>
        </p:nvSpPr>
        <p:spPr>
          <a:xfrm>
            <a:off x="7618250" y="5661985"/>
            <a:ext cx="194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0" name="图形 69" descr="平板电脑">
            <a:extLst>
              <a:ext uri="{FF2B5EF4-FFF2-40B4-BE49-F238E27FC236}">
                <a16:creationId xmlns:a16="http://schemas.microsoft.com/office/drawing/2014/main" id="{FAB582B8-EB21-95B9-7658-C1022559397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539" y="4983410"/>
            <a:ext cx="393670" cy="393670"/>
          </a:xfrm>
          <a:prstGeom prst="rect">
            <a:avLst/>
          </a:prstGeom>
        </p:spPr>
      </p:pic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3909B514-87FD-1993-3556-842E6A543693}"/>
              </a:ext>
            </a:extLst>
          </p:cNvPr>
          <p:cNvCxnSpPr>
            <a:cxnSpLocks/>
          </p:cNvCxnSpPr>
          <p:nvPr/>
        </p:nvCxnSpPr>
        <p:spPr>
          <a:xfrm>
            <a:off x="8723419" y="4006569"/>
            <a:ext cx="0" cy="4191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6C3A8DAF-3DE6-4A75-69E2-58B07756A49F}"/>
              </a:ext>
            </a:extLst>
          </p:cNvPr>
          <p:cNvCxnSpPr>
            <a:cxnSpLocks/>
          </p:cNvCxnSpPr>
          <p:nvPr/>
        </p:nvCxnSpPr>
        <p:spPr>
          <a:xfrm>
            <a:off x="9931067" y="3992068"/>
            <a:ext cx="0" cy="4191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F7E85F49-CF80-7B83-727D-EF701CAB9B19}"/>
              </a:ext>
            </a:extLst>
          </p:cNvPr>
          <p:cNvCxnSpPr>
            <a:cxnSpLocks/>
          </p:cNvCxnSpPr>
          <p:nvPr/>
        </p:nvCxnSpPr>
        <p:spPr>
          <a:xfrm>
            <a:off x="10995288" y="3992067"/>
            <a:ext cx="0" cy="4191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741E5E41-DDB8-1A6E-FBDA-449B401BA528}"/>
              </a:ext>
            </a:extLst>
          </p:cNvPr>
          <p:cNvSpPr txBox="1"/>
          <p:nvPr/>
        </p:nvSpPr>
        <p:spPr>
          <a:xfrm>
            <a:off x="7543114" y="5999015"/>
            <a:ext cx="5154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黑体" panose="02010609060101010101" pitchFamily="49" charset="-122"/>
                <a:ea typeface="黑体" panose="02010609060101010101" pitchFamily="49" charset="-122"/>
              </a:rPr>
              <a:t>同时</a:t>
            </a:r>
          </a:p>
        </p:txBody>
      </p:sp>
      <p:sp>
        <p:nvSpPr>
          <p:cNvPr id="75" name="标题 1">
            <a:extLst>
              <a:ext uri="{FF2B5EF4-FFF2-40B4-BE49-F238E27FC236}">
                <a16:creationId xmlns:a16="http://schemas.microsoft.com/office/drawing/2014/main" id="{968B44B7-5196-FCB1-5990-566521BE5D4F}"/>
              </a:ext>
            </a:extLst>
          </p:cNvPr>
          <p:cNvSpPr txBox="1">
            <a:spLocks/>
          </p:cNvSpPr>
          <p:nvPr/>
        </p:nvSpPr>
        <p:spPr>
          <a:xfrm>
            <a:off x="6797756" y="4404477"/>
            <a:ext cx="1436031" cy="293570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个性化药物疗程</a:t>
            </a:r>
          </a:p>
        </p:txBody>
      </p:sp>
    </p:spTree>
    <p:extLst>
      <p:ext uri="{BB962C8B-B14F-4D97-AF65-F5344CB8AC3E}">
        <p14:creationId xmlns:p14="http://schemas.microsoft.com/office/powerpoint/2010/main" val="3143045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">
            <a:extLst>
              <a:ext uri="{FF2B5EF4-FFF2-40B4-BE49-F238E27FC236}">
                <a16:creationId xmlns:a16="http://schemas.microsoft.com/office/drawing/2014/main" id="{D22E0C53-2012-792C-AE50-7748943C9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6539"/>
            <a:ext cx="10801350" cy="291355"/>
          </a:xfrm>
        </p:spPr>
        <p:txBody>
          <a:bodyPr/>
          <a:lstStyle/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19" name="文本占位符 3">
            <a:extLst>
              <a:ext uri="{FF2B5EF4-FFF2-40B4-BE49-F238E27FC236}">
                <a16:creationId xmlns:a16="http://schemas.microsoft.com/office/drawing/2014/main" id="{71C63419-0BBA-3524-0199-E816020F903A}"/>
              </a:ext>
            </a:extLst>
          </p:cNvPr>
          <p:cNvSpPr txBox="1">
            <a:spLocks/>
          </p:cNvSpPr>
          <p:nvPr/>
        </p:nvSpPr>
        <p:spPr>
          <a:xfrm>
            <a:off x="600732" y="627894"/>
            <a:ext cx="10808740" cy="4175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核心研究</a:t>
            </a:r>
            <a:r>
              <a:rPr lang="en-US" altLang="zh-CN" sz="2400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lang="zh-CN" altLang="en-US" sz="2400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精神疾病知识图谱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F227F40F-4921-B611-7A6C-73702B8E12A7}"/>
              </a:ext>
            </a:extLst>
          </p:cNvPr>
          <p:cNvSpPr txBox="1"/>
          <p:nvPr/>
        </p:nvSpPr>
        <p:spPr>
          <a:xfrm>
            <a:off x="876565" y="1481330"/>
            <a:ext cx="403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多模态融合数据</a:t>
            </a:r>
          </a:p>
        </p:txBody>
      </p:sp>
      <p:pic>
        <p:nvPicPr>
          <p:cNvPr id="179" name="图片 178">
            <a:extLst>
              <a:ext uri="{FF2B5EF4-FFF2-40B4-BE49-F238E27FC236}">
                <a16:creationId xmlns:a16="http://schemas.microsoft.com/office/drawing/2014/main" id="{36A5FEAF-B268-C0A0-F2A7-59C6B8493A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37" y="2440392"/>
            <a:ext cx="886050" cy="459639"/>
          </a:xfrm>
          <a:prstGeom prst="rect">
            <a:avLst/>
          </a:prstGeom>
        </p:spPr>
      </p:pic>
      <p:sp>
        <p:nvSpPr>
          <p:cNvPr id="180" name="矩形: 圆角 179">
            <a:extLst>
              <a:ext uri="{FF2B5EF4-FFF2-40B4-BE49-F238E27FC236}">
                <a16:creationId xmlns:a16="http://schemas.microsoft.com/office/drawing/2014/main" id="{D31FC544-E201-40AD-C540-014C0CB7506E}"/>
              </a:ext>
            </a:extLst>
          </p:cNvPr>
          <p:cNvSpPr/>
          <p:nvPr/>
        </p:nvSpPr>
        <p:spPr>
          <a:xfrm>
            <a:off x="837885" y="1406377"/>
            <a:ext cx="1630507" cy="4942800"/>
          </a:xfrm>
          <a:prstGeom prst="roundRect">
            <a:avLst>
              <a:gd name="adj" fmla="val 890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A4F98FA3-C1B4-6DAE-BEDD-CB2F0111A4BE}"/>
              </a:ext>
            </a:extLst>
          </p:cNvPr>
          <p:cNvSpPr txBox="1"/>
          <p:nvPr/>
        </p:nvSpPr>
        <p:spPr>
          <a:xfrm>
            <a:off x="1302044" y="2162587"/>
            <a:ext cx="840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fMRI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688FCE34-EA10-DCA5-A200-1145A517E387}"/>
              </a:ext>
            </a:extLst>
          </p:cNvPr>
          <p:cNvSpPr txBox="1"/>
          <p:nvPr/>
        </p:nvSpPr>
        <p:spPr>
          <a:xfrm>
            <a:off x="1301873" y="1406377"/>
            <a:ext cx="1282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脑电</a:t>
            </a:r>
            <a:endParaRPr lang="en-US" altLang="zh-CN" sz="1400" dirty="0"/>
          </a:p>
        </p:txBody>
      </p:sp>
      <p:pic>
        <p:nvPicPr>
          <p:cNvPr id="183" name="图片 182">
            <a:extLst>
              <a:ext uri="{FF2B5EF4-FFF2-40B4-BE49-F238E27FC236}">
                <a16:creationId xmlns:a16="http://schemas.microsoft.com/office/drawing/2014/main" id="{BAF644ED-1B79-836F-063F-504353B2D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623" y="1695185"/>
            <a:ext cx="617978" cy="491019"/>
          </a:xfrm>
          <a:prstGeom prst="rect">
            <a:avLst/>
          </a:prstGeom>
        </p:spPr>
      </p:pic>
      <p:sp>
        <p:nvSpPr>
          <p:cNvPr id="184" name="文本框 183">
            <a:extLst>
              <a:ext uri="{FF2B5EF4-FFF2-40B4-BE49-F238E27FC236}">
                <a16:creationId xmlns:a16="http://schemas.microsoft.com/office/drawing/2014/main" id="{39660680-1E11-F602-7C48-4F4306FB3D5C}"/>
              </a:ext>
            </a:extLst>
          </p:cNvPr>
          <p:cNvSpPr txBox="1"/>
          <p:nvPr/>
        </p:nvSpPr>
        <p:spPr>
          <a:xfrm>
            <a:off x="1336944" y="2952770"/>
            <a:ext cx="840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眼动</a:t>
            </a:r>
            <a:endParaRPr lang="en-US" altLang="zh-CN" sz="1400" dirty="0"/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FB72D478-A886-940A-BF9B-B2DF1A781975}"/>
              </a:ext>
            </a:extLst>
          </p:cNvPr>
          <p:cNvSpPr txBox="1"/>
          <p:nvPr/>
        </p:nvSpPr>
        <p:spPr>
          <a:xfrm>
            <a:off x="1309229" y="4808804"/>
            <a:ext cx="840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肌电</a:t>
            </a:r>
            <a:endParaRPr lang="en-US" altLang="zh-CN" sz="1400" dirty="0"/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092F6A4C-1F37-97F7-97B7-C5A490A2AE73}"/>
              </a:ext>
            </a:extLst>
          </p:cNvPr>
          <p:cNvSpPr txBox="1"/>
          <p:nvPr/>
        </p:nvSpPr>
        <p:spPr>
          <a:xfrm>
            <a:off x="1309229" y="5494419"/>
            <a:ext cx="840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呼吸</a:t>
            </a:r>
            <a:endParaRPr lang="en-US" altLang="zh-CN" sz="1400" dirty="0"/>
          </a:p>
        </p:txBody>
      </p:sp>
      <p:pic>
        <p:nvPicPr>
          <p:cNvPr id="187" name="图片 186">
            <a:extLst>
              <a:ext uri="{FF2B5EF4-FFF2-40B4-BE49-F238E27FC236}">
                <a16:creationId xmlns:a16="http://schemas.microsoft.com/office/drawing/2014/main" id="{04F68F40-5224-A6F2-E821-6AD4C46A4A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930" y="5069114"/>
            <a:ext cx="766870" cy="410157"/>
          </a:xfrm>
          <a:prstGeom prst="rect">
            <a:avLst/>
          </a:prstGeom>
        </p:spPr>
      </p:pic>
      <p:sp>
        <p:nvSpPr>
          <p:cNvPr id="188" name="文本框 187">
            <a:extLst>
              <a:ext uri="{FF2B5EF4-FFF2-40B4-BE49-F238E27FC236}">
                <a16:creationId xmlns:a16="http://schemas.microsoft.com/office/drawing/2014/main" id="{2F6412C4-0DD9-BC1A-D43D-7DCE1C6370F3}"/>
              </a:ext>
            </a:extLst>
          </p:cNvPr>
          <p:cNvSpPr txBox="1"/>
          <p:nvPr/>
        </p:nvSpPr>
        <p:spPr>
          <a:xfrm>
            <a:off x="1302044" y="3925858"/>
            <a:ext cx="8405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瞳孔</a:t>
            </a:r>
            <a:endParaRPr lang="en-US" altLang="zh-CN" sz="1400" dirty="0"/>
          </a:p>
        </p:txBody>
      </p:sp>
      <p:pic>
        <p:nvPicPr>
          <p:cNvPr id="189" name="图片 188">
            <a:extLst>
              <a:ext uri="{FF2B5EF4-FFF2-40B4-BE49-F238E27FC236}">
                <a16:creationId xmlns:a16="http://schemas.microsoft.com/office/drawing/2014/main" id="{C475F139-C903-7975-32FE-8A402E163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530" y="4217955"/>
            <a:ext cx="746085" cy="543689"/>
          </a:xfrm>
          <a:prstGeom prst="rect">
            <a:avLst/>
          </a:prstGeom>
        </p:spPr>
      </p:pic>
      <p:pic>
        <p:nvPicPr>
          <p:cNvPr id="190" name="图片 189">
            <a:extLst>
              <a:ext uri="{FF2B5EF4-FFF2-40B4-BE49-F238E27FC236}">
                <a16:creationId xmlns:a16="http://schemas.microsoft.com/office/drawing/2014/main" id="{312B6D8F-D493-6565-9345-4D1DEB03E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229" y="5758602"/>
            <a:ext cx="951176" cy="551019"/>
          </a:xfrm>
          <a:prstGeom prst="rect">
            <a:avLst/>
          </a:prstGeom>
        </p:spPr>
      </p:pic>
      <p:pic>
        <p:nvPicPr>
          <p:cNvPr id="191" name="图片 190">
            <a:extLst>
              <a:ext uri="{FF2B5EF4-FFF2-40B4-BE49-F238E27FC236}">
                <a16:creationId xmlns:a16="http://schemas.microsoft.com/office/drawing/2014/main" id="{66DB994F-0596-E966-820F-22F718F7A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985" y="3233409"/>
            <a:ext cx="775748" cy="705530"/>
          </a:xfrm>
          <a:prstGeom prst="rect">
            <a:avLst/>
          </a:prstGeom>
        </p:spPr>
      </p:pic>
      <p:sp>
        <p:nvSpPr>
          <p:cNvPr id="192" name="文本框 191">
            <a:extLst>
              <a:ext uri="{FF2B5EF4-FFF2-40B4-BE49-F238E27FC236}">
                <a16:creationId xmlns:a16="http://schemas.microsoft.com/office/drawing/2014/main" id="{6CEC54E0-469D-8F11-796B-290DB8CF2895}"/>
              </a:ext>
            </a:extLst>
          </p:cNvPr>
          <p:cNvSpPr txBox="1"/>
          <p:nvPr/>
        </p:nvSpPr>
        <p:spPr>
          <a:xfrm>
            <a:off x="4035242" y="314286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0.2</a:t>
            </a:r>
            <a:endParaRPr lang="zh-CN" altLang="en-US" sz="1200" dirty="0"/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2DBAD7D8-0408-F20A-E22C-847F23627CBB}"/>
              </a:ext>
            </a:extLst>
          </p:cNvPr>
          <p:cNvSpPr txBox="1"/>
          <p:nvPr/>
        </p:nvSpPr>
        <p:spPr>
          <a:xfrm>
            <a:off x="3733277" y="3149252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0.9</a:t>
            </a:r>
            <a:endParaRPr lang="zh-CN" altLang="en-US" sz="1200" dirty="0"/>
          </a:p>
        </p:txBody>
      </p:sp>
      <p:cxnSp>
        <p:nvCxnSpPr>
          <p:cNvPr id="194" name="直接连接符 193">
            <a:extLst>
              <a:ext uri="{FF2B5EF4-FFF2-40B4-BE49-F238E27FC236}">
                <a16:creationId xmlns:a16="http://schemas.microsoft.com/office/drawing/2014/main" id="{0FBDB1FB-EA65-DD5A-598C-42F77183A0FA}"/>
              </a:ext>
            </a:extLst>
          </p:cNvPr>
          <p:cNvCxnSpPr>
            <a:cxnSpLocks/>
          </p:cNvCxnSpPr>
          <p:nvPr/>
        </p:nvCxnSpPr>
        <p:spPr>
          <a:xfrm>
            <a:off x="4070949" y="3178264"/>
            <a:ext cx="0" cy="2244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>
            <a:extLst>
              <a:ext uri="{FF2B5EF4-FFF2-40B4-BE49-F238E27FC236}">
                <a16:creationId xmlns:a16="http://schemas.microsoft.com/office/drawing/2014/main" id="{2DD26053-70B5-4726-6BD0-C53978EC6176}"/>
              </a:ext>
            </a:extLst>
          </p:cNvPr>
          <p:cNvCxnSpPr>
            <a:cxnSpLocks/>
          </p:cNvCxnSpPr>
          <p:nvPr/>
        </p:nvCxnSpPr>
        <p:spPr>
          <a:xfrm>
            <a:off x="4352397" y="3173703"/>
            <a:ext cx="0" cy="230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391B3481-E784-9C2F-A154-E30EF799A2B8}"/>
              </a:ext>
            </a:extLst>
          </p:cNvPr>
          <p:cNvCxnSpPr>
            <a:cxnSpLocks/>
          </p:cNvCxnSpPr>
          <p:nvPr/>
        </p:nvCxnSpPr>
        <p:spPr>
          <a:xfrm>
            <a:off x="4759558" y="3173703"/>
            <a:ext cx="0" cy="230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文本框 196">
            <a:extLst>
              <a:ext uri="{FF2B5EF4-FFF2-40B4-BE49-F238E27FC236}">
                <a16:creationId xmlns:a16="http://schemas.microsoft.com/office/drawing/2014/main" id="{7C5E7428-C4BA-44D0-EA22-92BF2B7E0356}"/>
              </a:ext>
            </a:extLst>
          </p:cNvPr>
          <p:cNvSpPr txBox="1"/>
          <p:nvPr/>
        </p:nvSpPr>
        <p:spPr>
          <a:xfrm>
            <a:off x="4721997" y="3141130"/>
            <a:ext cx="492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0.4</a:t>
            </a:r>
            <a:endParaRPr lang="zh-CN" altLang="en-US" sz="1200" dirty="0"/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6761047C-F763-F0D4-6D50-DA50D540A9BA}"/>
              </a:ext>
            </a:extLst>
          </p:cNvPr>
          <p:cNvSpPr txBox="1"/>
          <p:nvPr/>
        </p:nvSpPr>
        <p:spPr>
          <a:xfrm>
            <a:off x="4375703" y="304879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6363ED13-1B1D-FE95-6E9E-6AD667E47A0B}"/>
              </a:ext>
            </a:extLst>
          </p:cNvPr>
          <p:cNvSpPr/>
          <p:nvPr/>
        </p:nvSpPr>
        <p:spPr>
          <a:xfrm>
            <a:off x="3775435" y="3169120"/>
            <a:ext cx="1279098" cy="239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C75397E9-F855-41FC-8AC0-08BB56EFAD37}"/>
              </a:ext>
            </a:extLst>
          </p:cNvPr>
          <p:cNvGrpSpPr/>
          <p:nvPr/>
        </p:nvGrpSpPr>
        <p:grpSpPr>
          <a:xfrm>
            <a:off x="4112885" y="3877777"/>
            <a:ext cx="307777" cy="369332"/>
            <a:chOff x="8264095" y="1025554"/>
            <a:chExt cx="307777" cy="369332"/>
          </a:xfrm>
        </p:grpSpPr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FA693525-208B-F9C4-C065-F9F6EDB505A3}"/>
                </a:ext>
              </a:extLst>
            </p:cNvPr>
            <p:cNvSpPr txBox="1"/>
            <p:nvPr/>
          </p:nvSpPr>
          <p:spPr>
            <a:xfrm rot="5400000">
              <a:off x="8298107" y="1067001"/>
              <a:ext cx="2397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3BC1CC2B-47BD-83BC-4162-D49ECCADAC81}"/>
                </a:ext>
              </a:extLst>
            </p:cNvPr>
            <p:cNvSpPr/>
            <p:nvPr/>
          </p:nvSpPr>
          <p:spPr>
            <a:xfrm>
              <a:off x="8324447" y="1025554"/>
              <a:ext cx="78959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91460C9E-E580-C593-CEE4-CB5332043758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3" y="1085744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902C2002-9C5C-3382-AA42-2677E2CBB334}"/>
                </a:ext>
              </a:extLst>
            </p:cNvPr>
            <p:cNvCxnSpPr>
              <a:cxnSpLocks/>
            </p:cNvCxnSpPr>
            <p:nvPr/>
          </p:nvCxnSpPr>
          <p:spPr>
            <a:xfrm>
              <a:off x="8324446" y="1153748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455510E0-4204-3019-DEBA-1A5133A3D0D5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4" y="1340764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C106FBFD-4BEB-4FB5-4DDA-55C5C7BC222D}"/>
              </a:ext>
            </a:extLst>
          </p:cNvPr>
          <p:cNvGrpSpPr/>
          <p:nvPr/>
        </p:nvGrpSpPr>
        <p:grpSpPr>
          <a:xfrm>
            <a:off x="3816467" y="3878955"/>
            <a:ext cx="307777" cy="369332"/>
            <a:chOff x="8264095" y="1025554"/>
            <a:chExt cx="307777" cy="369332"/>
          </a:xfrm>
        </p:grpSpPr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C83DBA89-D722-E036-2401-691D2FAF1D9C}"/>
                </a:ext>
              </a:extLst>
            </p:cNvPr>
            <p:cNvSpPr txBox="1"/>
            <p:nvPr/>
          </p:nvSpPr>
          <p:spPr>
            <a:xfrm rot="5400000">
              <a:off x="8298107" y="1067001"/>
              <a:ext cx="2397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50400167-2F2B-29A2-45B1-66FE05AB5541}"/>
                </a:ext>
              </a:extLst>
            </p:cNvPr>
            <p:cNvSpPr/>
            <p:nvPr/>
          </p:nvSpPr>
          <p:spPr>
            <a:xfrm>
              <a:off x="8324447" y="1025554"/>
              <a:ext cx="78959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9E332FF2-062B-9773-FCB9-753B9E570646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3" y="1085744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>
              <a:extLst>
                <a:ext uri="{FF2B5EF4-FFF2-40B4-BE49-F238E27FC236}">
                  <a16:creationId xmlns:a16="http://schemas.microsoft.com/office/drawing/2014/main" id="{22BD1B7A-565F-8F71-2246-4D4F068A5C08}"/>
                </a:ext>
              </a:extLst>
            </p:cNvPr>
            <p:cNvCxnSpPr>
              <a:cxnSpLocks/>
            </p:cNvCxnSpPr>
            <p:nvPr/>
          </p:nvCxnSpPr>
          <p:spPr>
            <a:xfrm>
              <a:off x="8324446" y="1153748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>
              <a:extLst>
                <a:ext uri="{FF2B5EF4-FFF2-40B4-BE49-F238E27FC236}">
                  <a16:creationId xmlns:a16="http://schemas.microsoft.com/office/drawing/2014/main" id="{5A7F74DF-9AD5-0E00-83D6-7E5196499223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4" y="1340764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组合 211">
            <a:extLst>
              <a:ext uri="{FF2B5EF4-FFF2-40B4-BE49-F238E27FC236}">
                <a16:creationId xmlns:a16="http://schemas.microsoft.com/office/drawing/2014/main" id="{ED8D8C13-2949-5394-7E28-684E1C1297E4}"/>
              </a:ext>
            </a:extLst>
          </p:cNvPr>
          <p:cNvGrpSpPr/>
          <p:nvPr/>
        </p:nvGrpSpPr>
        <p:grpSpPr>
          <a:xfrm>
            <a:off x="4781034" y="3877777"/>
            <a:ext cx="307777" cy="369332"/>
            <a:chOff x="8264095" y="1025554"/>
            <a:chExt cx="307777" cy="369332"/>
          </a:xfrm>
        </p:grpSpPr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43E1B35C-917C-6605-51C6-AEF2A5095E29}"/>
                </a:ext>
              </a:extLst>
            </p:cNvPr>
            <p:cNvSpPr txBox="1"/>
            <p:nvPr/>
          </p:nvSpPr>
          <p:spPr>
            <a:xfrm rot="5400000">
              <a:off x="8298107" y="1067001"/>
              <a:ext cx="2397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901D2603-5DE7-2E28-A777-546DAAA2EBE4}"/>
                </a:ext>
              </a:extLst>
            </p:cNvPr>
            <p:cNvSpPr/>
            <p:nvPr/>
          </p:nvSpPr>
          <p:spPr>
            <a:xfrm>
              <a:off x="8324447" y="1025554"/>
              <a:ext cx="78959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AC435F9F-5EB0-FBDC-2850-D29FA1BD0604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3" y="1085744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>
              <a:extLst>
                <a:ext uri="{FF2B5EF4-FFF2-40B4-BE49-F238E27FC236}">
                  <a16:creationId xmlns:a16="http://schemas.microsoft.com/office/drawing/2014/main" id="{06BD39CF-9E35-3437-9E81-CE986EF83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24446" y="1153748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>
              <a:extLst>
                <a:ext uri="{FF2B5EF4-FFF2-40B4-BE49-F238E27FC236}">
                  <a16:creationId xmlns:a16="http://schemas.microsoft.com/office/drawing/2014/main" id="{C2683042-7837-A2CC-957F-844FD589289D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4" y="1340764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8" name="文本框 217">
            <a:extLst>
              <a:ext uri="{FF2B5EF4-FFF2-40B4-BE49-F238E27FC236}">
                <a16:creationId xmlns:a16="http://schemas.microsoft.com/office/drawing/2014/main" id="{B35AF765-111D-CFD9-8371-E723EF279D6E}"/>
              </a:ext>
            </a:extLst>
          </p:cNvPr>
          <p:cNvSpPr txBox="1"/>
          <p:nvPr/>
        </p:nvSpPr>
        <p:spPr>
          <a:xfrm>
            <a:off x="4349936" y="385071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E4A7BE85-8D4E-5A42-3D26-AAA0F1FAE4AE}"/>
              </a:ext>
            </a:extLst>
          </p:cNvPr>
          <p:cNvSpPr txBox="1"/>
          <p:nvPr/>
        </p:nvSpPr>
        <p:spPr>
          <a:xfrm>
            <a:off x="4230381" y="34605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×</a:t>
            </a:r>
            <a:endParaRPr lang="zh-CN" altLang="en-US" dirty="0"/>
          </a:p>
        </p:txBody>
      </p:sp>
      <p:sp>
        <p:nvSpPr>
          <p:cNvPr id="220" name="箭头: 右 219">
            <a:extLst>
              <a:ext uri="{FF2B5EF4-FFF2-40B4-BE49-F238E27FC236}">
                <a16:creationId xmlns:a16="http://schemas.microsoft.com/office/drawing/2014/main" id="{726FA923-35AD-22A7-6207-41F9E1CBF6CE}"/>
              </a:ext>
            </a:extLst>
          </p:cNvPr>
          <p:cNvSpPr/>
          <p:nvPr/>
        </p:nvSpPr>
        <p:spPr>
          <a:xfrm rot="5400000">
            <a:off x="3949921" y="4602207"/>
            <a:ext cx="433521" cy="16905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421B48D7-0CF8-A075-1433-265C46006250}"/>
              </a:ext>
            </a:extLst>
          </p:cNvPr>
          <p:cNvSpPr txBox="1"/>
          <p:nvPr/>
        </p:nvSpPr>
        <p:spPr>
          <a:xfrm>
            <a:off x="4265849" y="4432465"/>
            <a:ext cx="105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Neural Network 2</a:t>
            </a:r>
            <a:endParaRPr lang="zh-CN" altLang="en-US" sz="1200" dirty="0"/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F467D6E1-FEB3-BD0F-F8BD-D9A494632CF4}"/>
              </a:ext>
            </a:extLst>
          </p:cNvPr>
          <p:cNvSpPr txBox="1"/>
          <p:nvPr/>
        </p:nvSpPr>
        <p:spPr>
          <a:xfrm>
            <a:off x="3880128" y="5005195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0.8</a:t>
            </a:r>
            <a:endParaRPr lang="zh-CN" altLang="en-US" sz="1200" dirty="0"/>
          </a:p>
        </p:txBody>
      </p:sp>
      <p:cxnSp>
        <p:nvCxnSpPr>
          <p:cNvPr id="223" name="直接连接符 222">
            <a:extLst>
              <a:ext uri="{FF2B5EF4-FFF2-40B4-BE49-F238E27FC236}">
                <a16:creationId xmlns:a16="http://schemas.microsoft.com/office/drawing/2014/main" id="{33B84B2F-8AD2-B12E-97CD-96EA108699B5}"/>
              </a:ext>
            </a:extLst>
          </p:cNvPr>
          <p:cNvCxnSpPr>
            <a:cxnSpLocks/>
          </p:cNvCxnSpPr>
          <p:nvPr/>
        </p:nvCxnSpPr>
        <p:spPr>
          <a:xfrm>
            <a:off x="4229953" y="5034498"/>
            <a:ext cx="0" cy="2244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连接符 223">
            <a:extLst>
              <a:ext uri="{FF2B5EF4-FFF2-40B4-BE49-F238E27FC236}">
                <a16:creationId xmlns:a16="http://schemas.microsoft.com/office/drawing/2014/main" id="{9F11CEB3-C428-AD7D-4758-FC00C5A8F84A}"/>
              </a:ext>
            </a:extLst>
          </p:cNvPr>
          <p:cNvCxnSpPr>
            <a:cxnSpLocks/>
          </p:cNvCxnSpPr>
          <p:nvPr/>
        </p:nvCxnSpPr>
        <p:spPr>
          <a:xfrm>
            <a:off x="4613808" y="5028402"/>
            <a:ext cx="0" cy="230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文本框 224">
            <a:extLst>
              <a:ext uri="{FF2B5EF4-FFF2-40B4-BE49-F238E27FC236}">
                <a16:creationId xmlns:a16="http://schemas.microsoft.com/office/drawing/2014/main" id="{3A05B17C-68CF-F56B-50E4-F4787E4BBB24}"/>
              </a:ext>
            </a:extLst>
          </p:cNvPr>
          <p:cNvSpPr txBox="1"/>
          <p:nvPr/>
        </p:nvSpPr>
        <p:spPr>
          <a:xfrm>
            <a:off x="4576247" y="4995829"/>
            <a:ext cx="492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0.1</a:t>
            </a:r>
            <a:endParaRPr lang="zh-CN" altLang="en-US" sz="1200" dirty="0"/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7BD5A114-E287-7536-7359-43A27C847F2A}"/>
              </a:ext>
            </a:extLst>
          </p:cNvPr>
          <p:cNvSpPr txBox="1"/>
          <p:nvPr/>
        </p:nvSpPr>
        <p:spPr>
          <a:xfrm>
            <a:off x="4246622" y="490349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9F948E98-4948-3D9D-C1FF-67F95CAC1A5A}"/>
              </a:ext>
            </a:extLst>
          </p:cNvPr>
          <p:cNvSpPr/>
          <p:nvPr/>
        </p:nvSpPr>
        <p:spPr>
          <a:xfrm>
            <a:off x="3928129" y="5023819"/>
            <a:ext cx="980654" cy="239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: 圆角 227">
            <a:extLst>
              <a:ext uri="{FF2B5EF4-FFF2-40B4-BE49-F238E27FC236}">
                <a16:creationId xmlns:a16="http://schemas.microsoft.com/office/drawing/2014/main" id="{C895F14C-39B2-FAE5-96F1-01A9948E5E47}"/>
              </a:ext>
            </a:extLst>
          </p:cNvPr>
          <p:cNvSpPr/>
          <p:nvPr/>
        </p:nvSpPr>
        <p:spPr>
          <a:xfrm>
            <a:off x="3476068" y="3106658"/>
            <a:ext cx="1869477" cy="2230709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文本框 228">
            <a:extLst>
              <a:ext uri="{FF2B5EF4-FFF2-40B4-BE49-F238E27FC236}">
                <a16:creationId xmlns:a16="http://schemas.microsoft.com/office/drawing/2014/main" id="{766B8B37-CE3D-DCD9-5178-FB5D34FF9981}"/>
              </a:ext>
            </a:extLst>
          </p:cNvPr>
          <p:cNvSpPr txBox="1"/>
          <p:nvPr/>
        </p:nvSpPr>
        <p:spPr>
          <a:xfrm>
            <a:off x="4604934" y="2646336"/>
            <a:ext cx="17346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预测症状的分数</a:t>
            </a:r>
          </a:p>
        </p:txBody>
      </p:sp>
      <p:sp>
        <p:nvSpPr>
          <p:cNvPr id="230" name="文本框 229">
            <a:extLst>
              <a:ext uri="{FF2B5EF4-FFF2-40B4-BE49-F238E27FC236}">
                <a16:creationId xmlns:a16="http://schemas.microsoft.com/office/drawing/2014/main" id="{6F5A6200-F24B-A165-633E-10F896CD19F9}"/>
              </a:ext>
            </a:extLst>
          </p:cNvPr>
          <p:cNvSpPr txBox="1"/>
          <p:nvPr/>
        </p:nvSpPr>
        <p:spPr>
          <a:xfrm>
            <a:off x="5383114" y="3720842"/>
            <a:ext cx="134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核心症状</a:t>
            </a:r>
            <a:endParaRPr lang="en-US" altLang="zh-CN" sz="1400" dirty="0"/>
          </a:p>
          <a:p>
            <a:r>
              <a:rPr lang="zh-CN" altLang="en-US" sz="1400" dirty="0"/>
              <a:t>向量化表征</a:t>
            </a:r>
          </a:p>
        </p:txBody>
      </p:sp>
      <p:sp>
        <p:nvSpPr>
          <p:cNvPr id="231" name="文本框 230">
            <a:extLst>
              <a:ext uri="{FF2B5EF4-FFF2-40B4-BE49-F238E27FC236}">
                <a16:creationId xmlns:a16="http://schemas.microsoft.com/office/drawing/2014/main" id="{1BB2C0D5-8DAF-4949-9B08-5D4963EC67B7}"/>
              </a:ext>
            </a:extLst>
          </p:cNvPr>
          <p:cNvSpPr txBox="1"/>
          <p:nvPr/>
        </p:nvSpPr>
        <p:spPr>
          <a:xfrm>
            <a:off x="5342232" y="4819193"/>
            <a:ext cx="145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预测疾病的分数</a:t>
            </a:r>
          </a:p>
        </p:txBody>
      </p:sp>
      <p:sp>
        <p:nvSpPr>
          <p:cNvPr id="232" name="文本框 231">
            <a:extLst>
              <a:ext uri="{FF2B5EF4-FFF2-40B4-BE49-F238E27FC236}">
                <a16:creationId xmlns:a16="http://schemas.microsoft.com/office/drawing/2014/main" id="{91E31424-5324-F55F-2B85-EFE38A86AB46}"/>
              </a:ext>
            </a:extLst>
          </p:cNvPr>
          <p:cNvSpPr txBox="1"/>
          <p:nvPr/>
        </p:nvSpPr>
        <p:spPr>
          <a:xfrm>
            <a:off x="3951423" y="570041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1</a:t>
            </a:r>
            <a:endParaRPr lang="zh-CN" altLang="en-US" sz="1200" dirty="0"/>
          </a:p>
        </p:txBody>
      </p:sp>
      <p:cxnSp>
        <p:nvCxnSpPr>
          <p:cNvPr id="233" name="直接连接符 232">
            <a:extLst>
              <a:ext uri="{FF2B5EF4-FFF2-40B4-BE49-F238E27FC236}">
                <a16:creationId xmlns:a16="http://schemas.microsoft.com/office/drawing/2014/main" id="{C711D319-EDB3-ACD1-F87A-6EA542812AA4}"/>
              </a:ext>
            </a:extLst>
          </p:cNvPr>
          <p:cNvCxnSpPr>
            <a:cxnSpLocks/>
          </p:cNvCxnSpPr>
          <p:nvPr/>
        </p:nvCxnSpPr>
        <p:spPr>
          <a:xfrm>
            <a:off x="4238330" y="5716737"/>
            <a:ext cx="0" cy="2244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>
            <a:extLst>
              <a:ext uri="{FF2B5EF4-FFF2-40B4-BE49-F238E27FC236}">
                <a16:creationId xmlns:a16="http://schemas.microsoft.com/office/drawing/2014/main" id="{42BFBAB7-D571-16C7-A626-0933BE05A570}"/>
              </a:ext>
            </a:extLst>
          </p:cNvPr>
          <p:cNvCxnSpPr>
            <a:cxnSpLocks/>
          </p:cNvCxnSpPr>
          <p:nvPr/>
        </p:nvCxnSpPr>
        <p:spPr>
          <a:xfrm>
            <a:off x="4622185" y="5710641"/>
            <a:ext cx="0" cy="2305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文本框 234">
            <a:extLst>
              <a:ext uri="{FF2B5EF4-FFF2-40B4-BE49-F238E27FC236}">
                <a16:creationId xmlns:a16="http://schemas.microsoft.com/office/drawing/2014/main" id="{6B9B2BCF-D953-113E-3578-8F037C135814}"/>
              </a:ext>
            </a:extLst>
          </p:cNvPr>
          <p:cNvSpPr txBox="1"/>
          <p:nvPr/>
        </p:nvSpPr>
        <p:spPr>
          <a:xfrm>
            <a:off x="4645879" y="5700411"/>
            <a:ext cx="492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0</a:t>
            </a:r>
            <a:endParaRPr lang="zh-CN" altLang="en-US" sz="1200" dirty="0"/>
          </a:p>
        </p:txBody>
      </p:sp>
      <p:sp>
        <p:nvSpPr>
          <p:cNvPr id="236" name="矩形 235">
            <a:extLst>
              <a:ext uri="{FF2B5EF4-FFF2-40B4-BE49-F238E27FC236}">
                <a16:creationId xmlns:a16="http://schemas.microsoft.com/office/drawing/2014/main" id="{16AC3B92-DE76-C87B-8584-08C1AB8A2BAC}"/>
              </a:ext>
            </a:extLst>
          </p:cNvPr>
          <p:cNvSpPr/>
          <p:nvPr/>
        </p:nvSpPr>
        <p:spPr>
          <a:xfrm>
            <a:off x="3936506" y="5706058"/>
            <a:ext cx="980654" cy="2397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7" name="文本框 236">
            <a:extLst>
              <a:ext uri="{FF2B5EF4-FFF2-40B4-BE49-F238E27FC236}">
                <a16:creationId xmlns:a16="http://schemas.microsoft.com/office/drawing/2014/main" id="{082E2F6E-7075-E1F8-832E-9934B2AF1A2B}"/>
              </a:ext>
            </a:extLst>
          </p:cNvPr>
          <p:cNvSpPr txBox="1"/>
          <p:nvPr/>
        </p:nvSpPr>
        <p:spPr>
          <a:xfrm>
            <a:off x="3656170" y="5953459"/>
            <a:ext cx="186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精神类疾病的标签</a:t>
            </a:r>
          </a:p>
        </p:txBody>
      </p:sp>
      <p:sp>
        <p:nvSpPr>
          <p:cNvPr id="238" name="文本框 237">
            <a:extLst>
              <a:ext uri="{FF2B5EF4-FFF2-40B4-BE49-F238E27FC236}">
                <a16:creationId xmlns:a16="http://schemas.microsoft.com/office/drawing/2014/main" id="{609EAC01-2F4F-3E10-B4A1-DB09BB3258E2}"/>
              </a:ext>
            </a:extLst>
          </p:cNvPr>
          <p:cNvSpPr txBox="1"/>
          <p:nvPr/>
        </p:nvSpPr>
        <p:spPr>
          <a:xfrm>
            <a:off x="4258598" y="560807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39" name="文本框 238">
            <a:extLst>
              <a:ext uri="{FF2B5EF4-FFF2-40B4-BE49-F238E27FC236}">
                <a16:creationId xmlns:a16="http://schemas.microsoft.com/office/drawing/2014/main" id="{439B2AB4-F031-7DF1-92D8-73CE61F82DC3}"/>
              </a:ext>
            </a:extLst>
          </p:cNvPr>
          <p:cNvSpPr txBox="1"/>
          <p:nvPr/>
        </p:nvSpPr>
        <p:spPr>
          <a:xfrm>
            <a:off x="4258633" y="5370808"/>
            <a:ext cx="340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Fit</a:t>
            </a:r>
            <a:endParaRPr lang="zh-CN" altLang="en-US" sz="1200" dirty="0"/>
          </a:p>
        </p:txBody>
      </p:sp>
      <p:cxnSp>
        <p:nvCxnSpPr>
          <p:cNvPr id="240" name="直接箭头连接符 239">
            <a:extLst>
              <a:ext uri="{FF2B5EF4-FFF2-40B4-BE49-F238E27FC236}">
                <a16:creationId xmlns:a16="http://schemas.microsoft.com/office/drawing/2014/main" id="{D616F38E-864C-B5B5-CFD8-565CC9A2EBD1}"/>
              </a:ext>
            </a:extLst>
          </p:cNvPr>
          <p:cNvCxnSpPr/>
          <p:nvPr/>
        </p:nvCxnSpPr>
        <p:spPr>
          <a:xfrm>
            <a:off x="4242086" y="5298806"/>
            <a:ext cx="0" cy="3609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箭头: 直角上 240">
            <a:extLst>
              <a:ext uri="{FF2B5EF4-FFF2-40B4-BE49-F238E27FC236}">
                <a16:creationId xmlns:a16="http://schemas.microsoft.com/office/drawing/2014/main" id="{804BBB89-1343-3D3C-8A62-4A891BF64F28}"/>
              </a:ext>
            </a:extLst>
          </p:cNvPr>
          <p:cNvSpPr/>
          <p:nvPr/>
        </p:nvSpPr>
        <p:spPr>
          <a:xfrm rot="10800000">
            <a:off x="2477903" y="2446249"/>
            <a:ext cx="2043712" cy="717707"/>
          </a:xfrm>
          <a:prstGeom prst="bentUpArrow">
            <a:avLst>
              <a:gd name="adj1" fmla="val 17628"/>
              <a:gd name="adj2" fmla="val 21841"/>
              <a:gd name="adj3" fmla="val 14469"/>
            </a:avLst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2" name="图片 241" descr="图标&#10;&#10;描述已自动生成">
            <a:extLst>
              <a:ext uri="{FF2B5EF4-FFF2-40B4-BE49-F238E27FC236}">
                <a16:creationId xmlns:a16="http://schemas.microsoft.com/office/drawing/2014/main" id="{DA37D66C-6A22-4C88-C435-57739E46D8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021" y="2638714"/>
            <a:ext cx="446928" cy="446928"/>
          </a:xfrm>
          <a:prstGeom prst="rect">
            <a:avLst/>
          </a:prstGeom>
        </p:spPr>
      </p:pic>
      <p:sp>
        <p:nvSpPr>
          <p:cNvPr id="243" name="文本框 242">
            <a:extLst>
              <a:ext uri="{FF2B5EF4-FFF2-40B4-BE49-F238E27FC236}">
                <a16:creationId xmlns:a16="http://schemas.microsoft.com/office/drawing/2014/main" id="{1EDB9A39-90FB-3B89-3206-985445416125}"/>
              </a:ext>
            </a:extLst>
          </p:cNvPr>
          <p:cNvSpPr txBox="1"/>
          <p:nvPr/>
        </p:nvSpPr>
        <p:spPr>
          <a:xfrm>
            <a:off x="2621156" y="1409570"/>
            <a:ext cx="1411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时频域分析</a:t>
            </a:r>
            <a:endParaRPr lang="en-US" altLang="zh-CN" sz="1200" dirty="0"/>
          </a:p>
          <a:p>
            <a:r>
              <a:rPr lang="zh-CN" altLang="en-US" sz="1200" dirty="0"/>
              <a:t>脑区连接分析</a:t>
            </a:r>
            <a:endParaRPr lang="en-US" altLang="zh-CN" sz="1200" dirty="0"/>
          </a:p>
          <a:p>
            <a:r>
              <a:rPr lang="zh-CN" altLang="en-US" sz="1200" dirty="0"/>
              <a:t>目标分割</a:t>
            </a:r>
            <a:endParaRPr lang="en-US" altLang="zh-CN" sz="1200" dirty="0"/>
          </a:p>
          <a:p>
            <a:r>
              <a:rPr lang="zh-CN" altLang="en-US" sz="1200" dirty="0"/>
              <a:t>视频追踪</a:t>
            </a:r>
            <a:endParaRPr lang="en-US" altLang="zh-CN" sz="1200" dirty="0"/>
          </a:p>
          <a:p>
            <a:r>
              <a:rPr lang="zh-CN" altLang="en-US" sz="1200" dirty="0"/>
              <a:t>非监督聚类</a:t>
            </a:r>
            <a:endParaRPr lang="en-US" altLang="zh-CN" sz="1200" dirty="0"/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A2BD7E83-1FFE-D8CB-E5FB-EF9E90CEF598}"/>
              </a:ext>
            </a:extLst>
          </p:cNvPr>
          <p:cNvSpPr txBox="1"/>
          <p:nvPr/>
        </p:nvSpPr>
        <p:spPr>
          <a:xfrm>
            <a:off x="7347299" y="264631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FE693F09-3D56-1864-C428-754C62789585}"/>
              </a:ext>
            </a:extLst>
          </p:cNvPr>
          <p:cNvSpPr txBox="1"/>
          <p:nvPr/>
        </p:nvSpPr>
        <p:spPr>
          <a:xfrm>
            <a:off x="7351134" y="329354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A8C7EEAA-B944-954B-F0DA-204E45BD5933}"/>
              </a:ext>
            </a:extLst>
          </p:cNvPr>
          <p:cNvGrpSpPr/>
          <p:nvPr/>
        </p:nvGrpSpPr>
        <p:grpSpPr>
          <a:xfrm>
            <a:off x="7030662" y="2677640"/>
            <a:ext cx="307777" cy="383557"/>
            <a:chOff x="8264095" y="1025554"/>
            <a:chExt cx="307777" cy="383557"/>
          </a:xfrm>
        </p:grpSpPr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E2908FC1-F5BD-532B-5CBC-5DEA2F9A9DEE}"/>
                </a:ext>
              </a:extLst>
            </p:cNvPr>
            <p:cNvSpPr txBox="1"/>
            <p:nvPr/>
          </p:nvSpPr>
          <p:spPr>
            <a:xfrm rot="5400000">
              <a:off x="8263935" y="1101173"/>
              <a:ext cx="3080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  <p:sp>
          <p:nvSpPr>
            <p:cNvPr id="248" name="矩形 247">
              <a:extLst>
                <a:ext uri="{FF2B5EF4-FFF2-40B4-BE49-F238E27FC236}">
                  <a16:creationId xmlns:a16="http://schemas.microsoft.com/office/drawing/2014/main" id="{88F905BD-CA70-C487-F1FF-DF9B4CCD805D}"/>
                </a:ext>
              </a:extLst>
            </p:cNvPr>
            <p:cNvSpPr/>
            <p:nvPr/>
          </p:nvSpPr>
          <p:spPr>
            <a:xfrm>
              <a:off x="8324447" y="1025554"/>
              <a:ext cx="7895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01CE2CC0-F761-1B9F-CCB9-9D438956D9C8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3" y="1085744"/>
              <a:ext cx="8396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>
              <a:extLst>
                <a:ext uri="{FF2B5EF4-FFF2-40B4-BE49-F238E27FC236}">
                  <a16:creationId xmlns:a16="http://schemas.microsoft.com/office/drawing/2014/main" id="{1BF8D780-BA82-0555-FD5B-E732CFC3F5DB}"/>
                </a:ext>
              </a:extLst>
            </p:cNvPr>
            <p:cNvCxnSpPr>
              <a:cxnSpLocks/>
            </p:cNvCxnSpPr>
            <p:nvPr/>
          </p:nvCxnSpPr>
          <p:spPr>
            <a:xfrm>
              <a:off x="8324446" y="1153748"/>
              <a:ext cx="8396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>
              <a:extLst>
                <a:ext uri="{FF2B5EF4-FFF2-40B4-BE49-F238E27FC236}">
                  <a16:creationId xmlns:a16="http://schemas.microsoft.com/office/drawing/2014/main" id="{1AE681C1-B0C5-A9FA-05FF-ABCAB7E2F587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4" y="1340764"/>
              <a:ext cx="8396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A206D0A8-D9A1-3BB8-BE58-5D7958AE657F}"/>
              </a:ext>
            </a:extLst>
          </p:cNvPr>
          <p:cNvGrpSpPr/>
          <p:nvPr/>
        </p:nvGrpSpPr>
        <p:grpSpPr>
          <a:xfrm>
            <a:off x="7837902" y="2679039"/>
            <a:ext cx="307777" cy="369332"/>
            <a:chOff x="8264095" y="1025554"/>
            <a:chExt cx="307777" cy="369332"/>
          </a:xfrm>
        </p:grpSpPr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FCC1E75C-CD4E-FD12-F042-B3627C5AE78E}"/>
                </a:ext>
              </a:extLst>
            </p:cNvPr>
            <p:cNvSpPr txBox="1"/>
            <p:nvPr/>
          </p:nvSpPr>
          <p:spPr>
            <a:xfrm rot="5400000">
              <a:off x="8298107" y="1067001"/>
              <a:ext cx="2397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16FE7058-4D62-F4EA-D953-500B604B1364}"/>
                </a:ext>
              </a:extLst>
            </p:cNvPr>
            <p:cNvSpPr/>
            <p:nvPr/>
          </p:nvSpPr>
          <p:spPr>
            <a:xfrm>
              <a:off x="8324447" y="1025554"/>
              <a:ext cx="78959" cy="369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5" name="直接连接符 254">
              <a:extLst>
                <a:ext uri="{FF2B5EF4-FFF2-40B4-BE49-F238E27FC236}">
                  <a16:creationId xmlns:a16="http://schemas.microsoft.com/office/drawing/2014/main" id="{BC5F4441-90B1-CFEB-FD18-56805DFD2430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3" y="1085744"/>
              <a:ext cx="8396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>
              <a:extLst>
                <a:ext uri="{FF2B5EF4-FFF2-40B4-BE49-F238E27FC236}">
                  <a16:creationId xmlns:a16="http://schemas.microsoft.com/office/drawing/2014/main" id="{874BF95A-27BE-FAED-7548-7B019243A3A2}"/>
                </a:ext>
              </a:extLst>
            </p:cNvPr>
            <p:cNvCxnSpPr>
              <a:cxnSpLocks/>
            </p:cNvCxnSpPr>
            <p:nvPr/>
          </p:nvCxnSpPr>
          <p:spPr>
            <a:xfrm>
              <a:off x="8324446" y="1153748"/>
              <a:ext cx="8396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直接连接符 256">
              <a:extLst>
                <a:ext uri="{FF2B5EF4-FFF2-40B4-BE49-F238E27FC236}">
                  <a16:creationId xmlns:a16="http://schemas.microsoft.com/office/drawing/2014/main" id="{4347670C-E24B-190D-15C3-790171C6C761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4" y="1340764"/>
              <a:ext cx="83963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9B69CE34-019A-46FF-7B5E-D5A413C9B0D9}"/>
              </a:ext>
            </a:extLst>
          </p:cNvPr>
          <p:cNvGrpSpPr/>
          <p:nvPr/>
        </p:nvGrpSpPr>
        <p:grpSpPr>
          <a:xfrm>
            <a:off x="7034039" y="3363464"/>
            <a:ext cx="307777" cy="369332"/>
            <a:chOff x="8264095" y="1025554"/>
            <a:chExt cx="307777" cy="369332"/>
          </a:xfrm>
        </p:grpSpPr>
        <p:sp>
          <p:nvSpPr>
            <p:cNvPr id="259" name="文本框 258">
              <a:extLst>
                <a:ext uri="{FF2B5EF4-FFF2-40B4-BE49-F238E27FC236}">
                  <a16:creationId xmlns:a16="http://schemas.microsoft.com/office/drawing/2014/main" id="{B0F0B1E6-C3A5-4CC5-8C70-0D8CB9BD02BA}"/>
                </a:ext>
              </a:extLst>
            </p:cNvPr>
            <p:cNvSpPr txBox="1"/>
            <p:nvPr/>
          </p:nvSpPr>
          <p:spPr>
            <a:xfrm rot="5400000">
              <a:off x="8298107" y="1067001"/>
              <a:ext cx="2397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21C3392D-8D17-580C-B747-0FFE50D1A3C0}"/>
                </a:ext>
              </a:extLst>
            </p:cNvPr>
            <p:cNvSpPr/>
            <p:nvPr/>
          </p:nvSpPr>
          <p:spPr>
            <a:xfrm>
              <a:off x="8324447" y="1025554"/>
              <a:ext cx="78959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1" name="直接连接符 260">
              <a:extLst>
                <a:ext uri="{FF2B5EF4-FFF2-40B4-BE49-F238E27FC236}">
                  <a16:creationId xmlns:a16="http://schemas.microsoft.com/office/drawing/2014/main" id="{B01DC2BB-E5F3-979D-585B-4F946AD20489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3" y="1085744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>
              <a:extLst>
                <a:ext uri="{FF2B5EF4-FFF2-40B4-BE49-F238E27FC236}">
                  <a16:creationId xmlns:a16="http://schemas.microsoft.com/office/drawing/2014/main" id="{1B7EED61-8E88-5118-1F4D-6794D46D856B}"/>
                </a:ext>
              </a:extLst>
            </p:cNvPr>
            <p:cNvCxnSpPr>
              <a:cxnSpLocks/>
            </p:cNvCxnSpPr>
            <p:nvPr/>
          </p:nvCxnSpPr>
          <p:spPr>
            <a:xfrm>
              <a:off x="8324446" y="1153748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直接连接符 262">
              <a:extLst>
                <a:ext uri="{FF2B5EF4-FFF2-40B4-BE49-F238E27FC236}">
                  <a16:creationId xmlns:a16="http://schemas.microsoft.com/office/drawing/2014/main" id="{72EC3AF0-92E1-867C-C7AF-65F525CD7C7A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4" y="1340764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DF5DFDF0-7DCB-749C-3237-05C3D58A8C86}"/>
              </a:ext>
            </a:extLst>
          </p:cNvPr>
          <p:cNvGrpSpPr/>
          <p:nvPr/>
        </p:nvGrpSpPr>
        <p:grpSpPr>
          <a:xfrm>
            <a:off x="7837902" y="3354468"/>
            <a:ext cx="307777" cy="369332"/>
            <a:chOff x="8264095" y="1025554"/>
            <a:chExt cx="307777" cy="369332"/>
          </a:xfrm>
        </p:grpSpPr>
        <p:sp>
          <p:nvSpPr>
            <p:cNvPr id="265" name="文本框 264">
              <a:extLst>
                <a:ext uri="{FF2B5EF4-FFF2-40B4-BE49-F238E27FC236}">
                  <a16:creationId xmlns:a16="http://schemas.microsoft.com/office/drawing/2014/main" id="{450C54D0-D8A9-8D67-CD03-B4C05D428147}"/>
                </a:ext>
              </a:extLst>
            </p:cNvPr>
            <p:cNvSpPr txBox="1"/>
            <p:nvPr/>
          </p:nvSpPr>
          <p:spPr>
            <a:xfrm rot="5400000">
              <a:off x="8298107" y="1067001"/>
              <a:ext cx="2397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  <p:sp>
          <p:nvSpPr>
            <p:cNvPr id="266" name="矩形 265">
              <a:extLst>
                <a:ext uri="{FF2B5EF4-FFF2-40B4-BE49-F238E27FC236}">
                  <a16:creationId xmlns:a16="http://schemas.microsoft.com/office/drawing/2014/main" id="{C8F8D34D-5A7E-3A78-6473-3B12A117EE36}"/>
                </a:ext>
              </a:extLst>
            </p:cNvPr>
            <p:cNvSpPr/>
            <p:nvPr/>
          </p:nvSpPr>
          <p:spPr>
            <a:xfrm>
              <a:off x="8324447" y="1025554"/>
              <a:ext cx="78959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7" name="直接连接符 266">
              <a:extLst>
                <a:ext uri="{FF2B5EF4-FFF2-40B4-BE49-F238E27FC236}">
                  <a16:creationId xmlns:a16="http://schemas.microsoft.com/office/drawing/2014/main" id="{C8A465D8-25DF-D7BF-3700-F19C22196164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3" y="1085744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直接连接符 267">
              <a:extLst>
                <a:ext uri="{FF2B5EF4-FFF2-40B4-BE49-F238E27FC236}">
                  <a16:creationId xmlns:a16="http://schemas.microsoft.com/office/drawing/2014/main" id="{856CE98E-32BF-4D95-8F9A-1D4F4EB50813}"/>
                </a:ext>
              </a:extLst>
            </p:cNvPr>
            <p:cNvCxnSpPr>
              <a:cxnSpLocks/>
            </p:cNvCxnSpPr>
            <p:nvPr/>
          </p:nvCxnSpPr>
          <p:spPr>
            <a:xfrm>
              <a:off x="8324446" y="1153748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499F7C7C-9DEA-E1F7-090A-EC6C84AAA346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4" y="1340764"/>
              <a:ext cx="83963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7038A0B3-3716-7358-37A5-2A5AFA4562DA}"/>
              </a:ext>
            </a:extLst>
          </p:cNvPr>
          <p:cNvGrpSpPr/>
          <p:nvPr/>
        </p:nvGrpSpPr>
        <p:grpSpPr>
          <a:xfrm>
            <a:off x="7039523" y="4009164"/>
            <a:ext cx="307777" cy="369332"/>
            <a:chOff x="8264095" y="1025554"/>
            <a:chExt cx="307777" cy="369332"/>
          </a:xfrm>
        </p:grpSpPr>
        <p:sp>
          <p:nvSpPr>
            <p:cNvPr id="271" name="文本框 270">
              <a:extLst>
                <a:ext uri="{FF2B5EF4-FFF2-40B4-BE49-F238E27FC236}">
                  <a16:creationId xmlns:a16="http://schemas.microsoft.com/office/drawing/2014/main" id="{672D14C4-E658-CDE8-F583-CD3168BAEB3D}"/>
                </a:ext>
              </a:extLst>
            </p:cNvPr>
            <p:cNvSpPr txBox="1"/>
            <p:nvPr/>
          </p:nvSpPr>
          <p:spPr>
            <a:xfrm rot="5400000">
              <a:off x="8298107" y="1067001"/>
              <a:ext cx="2397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  <p:sp>
          <p:nvSpPr>
            <p:cNvPr id="272" name="矩形 271">
              <a:extLst>
                <a:ext uri="{FF2B5EF4-FFF2-40B4-BE49-F238E27FC236}">
                  <a16:creationId xmlns:a16="http://schemas.microsoft.com/office/drawing/2014/main" id="{ECBBD1E5-5633-415B-B254-8773B71877DF}"/>
                </a:ext>
              </a:extLst>
            </p:cNvPr>
            <p:cNvSpPr/>
            <p:nvPr/>
          </p:nvSpPr>
          <p:spPr>
            <a:xfrm>
              <a:off x="8324447" y="1025554"/>
              <a:ext cx="78959" cy="369332"/>
            </a:xfrm>
            <a:prstGeom prst="rect">
              <a:avLst/>
            </a:prstGeom>
            <a:noFill/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3" name="直接连接符 272">
              <a:extLst>
                <a:ext uri="{FF2B5EF4-FFF2-40B4-BE49-F238E27FC236}">
                  <a16:creationId xmlns:a16="http://schemas.microsoft.com/office/drawing/2014/main" id="{5EF7E8F2-BBD9-1E4D-2C16-A35EDF0CDAA0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3" y="1085744"/>
              <a:ext cx="83963" cy="0"/>
            </a:xfrm>
            <a:prstGeom prst="line">
              <a:avLst/>
            </a:prstGeom>
            <a:ln w="1905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直接连接符 273">
              <a:extLst>
                <a:ext uri="{FF2B5EF4-FFF2-40B4-BE49-F238E27FC236}">
                  <a16:creationId xmlns:a16="http://schemas.microsoft.com/office/drawing/2014/main" id="{93226758-9750-B9DE-2549-C7AD2A7C31D3}"/>
                </a:ext>
              </a:extLst>
            </p:cNvPr>
            <p:cNvCxnSpPr>
              <a:cxnSpLocks/>
            </p:cNvCxnSpPr>
            <p:nvPr/>
          </p:nvCxnSpPr>
          <p:spPr>
            <a:xfrm>
              <a:off x="8324446" y="1153748"/>
              <a:ext cx="83963" cy="0"/>
            </a:xfrm>
            <a:prstGeom prst="line">
              <a:avLst/>
            </a:prstGeom>
            <a:ln w="1905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接连接符 274">
              <a:extLst>
                <a:ext uri="{FF2B5EF4-FFF2-40B4-BE49-F238E27FC236}">
                  <a16:creationId xmlns:a16="http://schemas.microsoft.com/office/drawing/2014/main" id="{30BF46BD-23B5-4FA6-B523-CAD772C1207B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4" y="1340764"/>
              <a:ext cx="83963" cy="0"/>
            </a:xfrm>
            <a:prstGeom prst="line">
              <a:avLst/>
            </a:prstGeom>
            <a:ln w="1905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F35FD26A-D98A-6D67-64FC-3F8F3F2CA7D2}"/>
              </a:ext>
            </a:extLst>
          </p:cNvPr>
          <p:cNvGrpSpPr/>
          <p:nvPr/>
        </p:nvGrpSpPr>
        <p:grpSpPr>
          <a:xfrm>
            <a:off x="7844742" y="4006195"/>
            <a:ext cx="307777" cy="369332"/>
            <a:chOff x="8264095" y="1025554"/>
            <a:chExt cx="307777" cy="369332"/>
          </a:xfrm>
        </p:grpSpPr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id="{B0A2670A-B46F-AFD7-EFBF-46D616E4E5C1}"/>
                </a:ext>
              </a:extLst>
            </p:cNvPr>
            <p:cNvSpPr txBox="1"/>
            <p:nvPr/>
          </p:nvSpPr>
          <p:spPr>
            <a:xfrm rot="5400000">
              <a:off x="8298107" y="1067001"/>
              <a:ext cx="23975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…</a:t>
              </a:r>
              <a:endParaRPr lang="zh-CN" altLang="en-US" sz="1400" dirty="0"/>
            </a:p>
          </p:txBody>
        </p:sp>
        <p:sp>
          <p:nvSpPr>
            <p:cNvPr id="278" name="矩形 277">
              <a:extLst>
                <a:ext uri="{FF2B5EF4-FFF2-40B4-BE49-F238E27FC236}">
                  <a16:creationId xmlns:a16="http://schemas.microsoft.com/office/drawing/2014/main" id="{675F5969-6813-625A-1126-C4175D9985A1}"/>
                </a:ext>
              </a:extLst>
            </p:cNvPr>
            <p:cNvSpPr/>
            <p:nvPr/>
          </p:nvSpPr>
          <p:spPr>
            <a:xfrm>
              <a:off x="8324447" y="1025554"/>
              <a:ext cx="78959" cy="369332"/>
            </a:xfrm>
            <a:prstGeom prst="rect">
              <a:avLst/>
            </a:prstGeom>
            <a:noFill/>
            <a:ln>
              <a:solidFill>
                <a:srgbClr val="FF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9" name="直接连接符 278">
              <a:extLst>
                <a:ext uri="{FF2B5EF4-FFF2-40B4-BE49-F238E27FC236}">
                  <a16:creationId xmlns:a16="http://schemas.microsoft.com/office/drawing/2014/main" id="{A728AE47-BDCA-8C09-2D90-ED9E7B8E8C13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3" y="1085744"/>
              <a:ext cx="83963" cy="0"/>
            </a:xfrm>
            <a:prstGeom prst="line">
              <a:avLst/>
            </a:prstGeom>
            <a:ln w="1905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直接连接符 279">
              <a:extLst>
                <a:ext uri="{FF2B5EF4-FFF2-40B4-BE49-F238E27FC236}">
                  <a16:creationId xmlns:a16="http://schemas.microsoft.com/office/drawing/2014/main" id="{6985FFD0-F1E7-B9C9-C499-7AD575186B20}"/>
                </a:ext>
              </a:extLst>
            </p:cNvPr>
            <p:cNvCxnSpPr>
              <a:cxnSpLocks/>
            </p:cNvCxnSpPr>
            <p:nvPr/>
          </p:nvCxnSpPr>
          <p:spPr>
            <a:xfrm>
              <a:off x="8324446" y="1153748"/>
              <a:ext cx="83963" cy="0"/>
            </a:xfrm>
            <a:prstGeom prst="line">
              <a:avLst/>
            </a:prstGeom>
            <a:ln w="1905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直接连接符 280">
              <a:extLst>
                <a:ext uri="{FF2B5EF4-FFF2-40B4-BE49-F238E27FC236}">
                  <a16:creationId xmlns:a16="http://schemas.microsoft.com/office/drawing/2014/main" id="{007B65EC-31C3-F9FF-5B0E-5328C8E46026}"/>
                </a:ext>
              </a:extLst>
            </p:cNvPr>
            <p:cNvCxnSpPr>
              <a:cxnSpLocks/>
            </p:cNvCxnSpPr>
            <p:nvPr/>
          </p:nvCxnSpPr>
          <p:spPr>
            <a:xfrm>
              <a:off x="8319444" y="1340764"/>
              <a:ext cx="83963" cy="0"/>
            </a:xfrm>
            <a:prstGeom prst="line">
              <a:avLst/>
            </a:prstGeom>
            <a:ln w="19050">
              <a:solidFill>
                <a:srgbClr val="FF99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2" name="直接连接符 281">
            <a:extLst>
              <a:ext uri="{FF2B5EF4-FFF2-40B4-BE49-F238E27FC236}">
                <a16:creationId xmlns:a16="http://schemas.microsoft.com/office/drawing/2014/main" id="{254F7ABC-D2E5-C5A6-650F-BCEAB373C008}"/>
              </a:ext>
            </a:extLst>
          </p:cNvPr>
          <p:cNvCxnSpPr/>
          <p:nvPr/>
        </p:nvCxnSpPr>
        <p:spPr>
          <a:xfrm>
            <a:off x="6723004" y="1243864"/>
            <a:ext cx="0" cy="4959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文本框 282">
            <a:extLst>
              <a:ext uri="{FF2B5EF4-FFF2-40B4-BE49-F238E27FC236}">
                <a16:creationId xmlns:a16="http://schemas.microsoft.com/office/drawing/2014/main" id="{552E2982-24A2-8373-DB57-B6675E4BA1E0}"/>
              </a:ext>
            </a:extLst>
          </p:cNvPr>
          <p:cNvSpPr txBox="1"/>
          <p:nvPr/>
        </p:nvSpPr>
        <p:spPr>
          <a:xfrm>
            <a:off x="7347300" y="398068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284" name="直接箭头连接符 283">
            <a:extLst>
              <a:ext uri="{FF2B5EF4-FFF2-40B4-BE49-F238E27FC236}">
                <a16:creationId xmlns:a16="http://schemas.microsoft.com/office/drawing/2014/main" id="{802E5B7D-9B2A-2F0D-EE51-C044FEED0A17}"/>
              </a:ext>
            </a:extLst>
          </p:cNvPr>
          <p:cNvCxnSpPr>
            <a:cxnSpLocks/>
          </p:cNvCxnSpPr>
          <p:nvPr/>
        </p:nvCxnSpPr>
        <p:spPr>
          <a:xfrm flipV="1">
            <a:off x="9436937" y="2279962"/>
            <a:ext cx="0" cy="197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箭头连接符 284">
            <a:extLst>
              <a:ext uri="{FF2B5EF4-FFF2-40B4-BE49-F238E27FC236}">
                <a16:creationId xmlns:a16="http://schemas.microsoft.com/office/drawing/2014/main" id="{BA995B40-859F-D515-5E3E-31B2EF34424E}"/>
              </a:ext>
            </a:extLst>
          </p:cNvPr>
          <p:cNvCxnSpPr>
            <a:cxnSpLocks/>
          </p:cNvCxnSpPr>
          <p:nvPr/>
        </p:nvCxnSpPr>
        <p:spPr>
          <a:xfrm flipV="1">
            <a:off x="9436937" y="4254104"/>
            <a:ext cx="2133600" cy="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直接箭头连接符 285">
            <a:extLst>
              <a:ext uri="{FF2B5EF4-FFF2-40B4-BE49-F238E27FC236}">
                <a16:creationId xmlns:a16="http://schemas.microsoft.com/office/drawing/2014/main" id="{621096D0-6AA2-72D7-C67B-22F61E0EE0DF}"/>
              </a:ext>
            </a:extLst>
          </p:cNvPr>
          <p:cNvCxnSpPr>
            <a:cxnSpLocks/>
          </p:cNvCxnSpPr>
          <p:nvPr/>
        </p:nvCxnSpPr>
        <p:spPr>
          <a:xfrm flipH="1">
            <a:off x="8370139" y="4254104"/>
            <a:ext cx="1066797" cy="1130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椭圆 286">
            <a:extLst>
              <a:ext uri="{FF2B5EF4-FFF2-40B4-BE49-F238E27FC236}">
                <a16:creationId xmlns:a16="http://schemas.microsoft.com/office/drawing/2014/main" id="{FB01269C-C482-681E-CC40-2B024ED5F562}"/>
              </a:ext>
            </a:extLst>
          </p:cNvPr>
          <p:cNvSpPr/>
          <p:nvPr/>
        </p:nvSpPr>
        <p:spPr>
          <a:xfrm>
            <a:off x="9636118" y="2715210"/>
            <a:ext cx="252000" cy="25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椭圆 287">
            <a:extLst>
              <a:ext uri="{FF2B5EF4-FFF2-40B4-BE49-F238E27FC236}">
                <a16:creationId xmlns:a16="http://schemas.microsoft.com/office/drawing/2014/main" id="{BB51B6C9-B57A-70C4-1784-03DD8E4B0B63}"/>
              </a:ext>
            </a:extLst>
          </p:cNvPr>
          <p:cNvSpPr/>
          <p:nvPr/>
        </p:nvSpPr>
        <p:spPr>
          <a:xfrm>
            <a:off x="9996446" y="2367088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椭圆 288">
            <a:extLst>
              <a:ext uri="{FF2B5EF4-FFF2-40B4-BE49-F238E27FC236}">
                <a16:creationId xmlns:a16="http://schemas.microsoft.com/office/drawing/2014/main" id="{3358AF28-FDA4-67E5-5AA7-424619D2BB47}"/>
              </a:ext>
            </a:extLst>
          </p:cNvPr>
          <p:cNvSpPr/>
          <p:nvPr/>
        </p:nvSpPr>
        <p:spPr>
          <a:xfrm>
            <a:off x="9624239" y="1968326"/>
            <a:ext cx="252000" cy="252000"/>
          </a:xfrm>
          <a:prstGeom prst="ellipse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椭圆 289">
            <a:extLst>
              <a:ext uri="{FF2B5EF4-FFF2-40B4-BE49-F238E27FC236}">
                <a16:creationId xmlns:a16="http://schemas.microsoft.com/office/drawing/2014/main" id="{299136D9-2154-7134-1C8C-11ABBBA272D2}"/>
              </a:ext>
            </a:extLst>
          </p:cNvPr>
          <p:cNvSpPr/>
          <p:nvPr/>
        </p:nvSpPr>
        <p:spPr>
          <a:xfrm>
            <a:off x="9086739" y="2445929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椭圆 290">
            <a:extLst>
              <a:ext uri="{FF2B5EF4-FFF2-40B4-BE49-F238E27FC236}">
                <a16:creationId xmlns:a16="http://schemas.microsoft.com/office/drawing/2014/main" id="{989F6DC6-3325-3461-52C0-DC7C9C8F2580}"/>
              </a:ext>
            </a:extLst>
          </p:cNvPr>
          <p:cNvSpPr/>
          <p:nvPr/>
        </p:nvSpPr>
        <p:spPr>
          <a:xfrm>
            <a:off x="9663973" y="4434431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椭圆 291">
            <a:extLst>
              <a:ext uri="{FF2B5EF4-FFF2-40B4-BE49-F238E27FC236}">
                <a16:creationId xmlns:a16="http://schemas.microsoft.com/office/drawing/2014/main" id="{3D78D02B-B26E-5BA3-F795-EEC472FF2463}"/>
              </a:ext>
            </a:extLst>
          </p:cNvPr>
          <p:cNvSpPr/>
          <p:nvPr/>
        </p:nvSpPr>
        <p:spPr>
          <a:xfrm>
            <a:off x="9212739" y="4828964"/>
            <a:ext cx="252000" cy="25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椭圆 292">
            <a:extLst>
              <a:ext uri="{FF2B5EF4-FFF2-40B4-BE49-F238E27FC236}">
                <a16:creationId xmlns:a16="http://schemas.microsoft.com/office/drawing/2014/main" id="{ECF86CF3-48F9-67ED-2231-528DB1B3FBA0}"/>
              </a:ext>
            </a:extLst>
          </p:cNvPr>
          <p:cNvSpPr/>
          <p:nvPr/>
        </p:nvSpPr>
        <p:spPr>
          <a:xfrm>
            <a:off x="10395614" y="2697929"/>
            <a:ext cx="252000" cy="252000"/>
          </a:xfrm>
          <a:prstGeom prst="ellipse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椭圆 293">
            <a:extLst>
              <a:ext uri="{FF2B5EF4-FFF2-40B4-BE49-F238E27FC236}">
                <a16:creationId xmlns:a16="http://schemas.microsoft.com/office/drawing/2014/main" id="{DA597A28-DC31-28CF-0150-01E7D6931436}"/>
              </a:ext>
            </a:extLst>
          </p:cNvPr>
          <p:cNvSpPr/>
          <p:nvPr/>
        </p:nvSpPr>
        <p:spPr>
          <a:xfrm>
            <a:off x="9030924" y="3039321"/>
            <a:ext cx="252000" cy="252000"/>
          </a:xfrm>
          <a:prstGeom prst="ellipse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椭圆 294">
            <a:extLst>
              <a:ext uri="{FF2B5EF4-FFF2-40B4-BE49-F238E27FC236}">
                <a16:creationId xmlns:a16="http://schemas.microsoft.com/office/drawing/2014/main" id="{BE99150B-F464-6A5A-18DD-90208DC65CCC}"/>
              </a:ext>
            </a:extLst>
          </p:cNvPr>
          <p:cNvSpPr/>
          <p:nvPr/>
        </p:nvSpPr>
        <p:spPr>
          <a:xfrm>
            <a:off x="9725213" y="3223829"/>
            <a:ext cx="252000" cy="252000"/>
          </a:xfrm>
          <a:prstGeom prst="ellipse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椭圆 295">
            <a:extLst>
              <a:ext uri="{FF2B5EF4-FFF2-40B4-BE49-F238E27FC236}">
                <a16:creationId xmlns:a16="http://schemas.microsoft.com/office/drawing/2014/main" id="{2C2AB32F-3CF8-F14B-4185-CB48300C8AA7}"/>
              </a:ext>
            </a:extLst>
          </p:cNvPr>
          <p:cNvSpPr/>
          <p:nvPr/>
        </p:nvSpPr>
        <p:spPr>
          <a:xfrm>
            <a:off x="9620524" y="5146184"/>
            <a:ext cx="252000" cy="252000"/>
          </a:xfrm>
          <a:prstGeom prst="ellipse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椭圆 296">
            <a:extLst>
              <a:ext uri="{FF2B5EF4-FFF2-40B4-BE49-F238E27FC236}">
                <a16:creationId xmlns:a16="http://schemas.microsoft.com/office/drawing/2014/main" id="{94620E2C-1591-8F5D-F09F-D90C1E744E68}"/>
              </a:ext>
            </a:extLst>
          </p:cNvPr>
          <p:cNvSpPr/>
          <p:nvPr/>
        </p:nvSpPr>
        <p:spPr>
          <a:xfrm>
            <a:off x="10377737" y="5006988"/>
            <a:ext cx="252000" cy="252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椭圆 297">
            <a:extLst>
              <a:ext uri="{FF2B5EF4-FFF2-40B4-BE49-F238E27FC236}">
                <a16:creationId xmlns:a16="http://schemas.microsoft.com/office/drawing/2014/main" id="{2F53DF7F-F621-7971-A5D4-271D636A8481}"/>
              </a:ext>
            </a:extLst>
          </p:cNvPr>
          <p:cNvSpPr/>
          <p:nvPr/>
        </p:nvSpPr>
        <p:spPr>
          <a:xfrm>
            <a:off x="8713568" y="4536903"/>
            <a:ext cx="252000" cy="252000"/>
          </a:xfrm>
          <a:prstGeom prst="ellipse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9" name="椭圆 298">
            <a:extLst>
              <a:ext uri="{FF2B5EF4-FFF2-40B4-BE49-F238E27FC236}">
                <a16:creationId xmlns:a16="http://schemas.microsoft.com/office/drawing/2014/main" id="{24AB8FC4-D492-E31D-521D-96EB36FB4F9F}"/>
              </a:ext>
            </a:extLst>
          </p:cNvPr>
          <p:cNvSpPr/>
          <p:nvPr/>
        </p:nvSpPr>
        <p:spPr>
          <a:xfrm>
            <a:off x="10161893" y="4068526"/>
            <a:ext cx="252000" cy="252000"/>
          </a:xfrm>
          <a:prstGeom prst="ellipse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0" name="直接箭头连接符 299">
            <a:extLst>
              <a:ext uri="{FF2B5EF4-FFF2-40B4-BE49-F238E27FC236}">
                <a16:creationId xmlns:a16="http://schemas.microsoft.com/office/drawing/2014/main" id="{9271C335-5BFA-A45D-DB22-14C61C6B59FD}"/>
              </a:ext>
            </a:extLst>
          </p:cNvPr>
          <p:cNvCxnSpPr>
            <a:cxnSpLocks/>
            <a:stCxn id="248" idx="2"/>
            <a:endCxn id="260" idx="0"/>
          </p:cNvCxnSpPr>
          <p:nvPr/>
        </p:nvCxnSpPr>
        <p:spPr>
          <a:xfrm>
            <a:off x="7130494" y="3046972"/>
            <a:ext cx="3377" cy="316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直接箭头连接符 300">
            <a:extLst>
              <a:ext uri="{FF2B5EF4-FFF2-40B4-BE49-F238E27FC236}">
                <a16:creationId xmlns:a16="http://schemas.microsoft.com/office/drawing/2014/main" id="{B0E0B41C-BCBB-D2FE-98A7-C336ABA52405}"/>
              </a:ext>
            </a:extLst>
          </p:cNvPr>
          <p:cNvCxnSpPr>
            <a:cxnSpLocks/>
            <a:stCxn id="248" idx="2"/>
            <a:endCxn id="266" idx="0"/>
          </p:cNvCxnSpPr>
          <p:nvPr/>
        </p:nvCxnSpPr>
        <p:spPr>
          <a:xfrm>
            <a:off x="7130494" y="3046972"/>
            <a:ext cx="807240" cy="307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直接箭头连接符 301">
            <a:extLst>
              <a:ext uri="{FF2B5EF4-FFF2-40B4-BE49-F238E27FC236}">
                <a16:creationId xmlns:a16="http://schemas.microsoft.com/office/drawing/2014/main" id="{2F5F8FDC-6A83-D2E5-7243-6940942F3E4F}"/>
              </a:ext>
            </a:extLst>
          </p:cNvPr>
          <p:cNvCxnSpPr>
            <a:cxnSpLocks/>
            <a:stCxn id="254" idx="2"/>
            <a:endCxn id="266" idx="0"/>
          </p:cNvCxnSpPr>
          <p:nvPr/>
        </p:nvCxnSpPr>
        <p:spPr>
          <a:xfrm>
            <a:off x="7937734" y="3048371"/>
            <a:ext cx="0" cy="306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直接箭头连接符 302">
            <a:extLst>
              <a:ext uri="{FF2B5EF4-FFF2-40B4-BE49-F238E27FC236}">
                <a16:creationId xmlns:a16="http://schemas.microsoft.com/office/drawing/2014/main" id="{369665B1-4A6E-BA95-D2E2-2A744FD79690}"/>
              </a:ext>
            </a:extLst>
          </p:cNvPr>
          <p:cNvCxnSpPr>
            <a:cxnSpLocks/>
            <a:stCxn id="254" idx="2"/>
            <a:endCxn id="260" idx="0"/>
          </p:cNvCxnSpPr>
          <p:nvPr/>
        </p:nvCxnSpPr>
        <p:spPr>
          <a:xfrm flipH="1">
            <a:off x="7133871" y="3048371"/>
            <a:ext cx="803863" cy="3150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直接箭头连接符 303">
            <a:extLst>
              <a:ext uri="{FF2B5EF4-FFF2-40B4-BE49-F238E27FC236}">
                <a16:creationId xmlns:a16="http://schemas.microsoft.com/office/drawing/2014/main" id="{AD81C124-38BF-C2C8-0DFD-899586EDF55F}"/>
              </a:ext>
            </a:extLst>
          </p:cNvPr>
          <p:cNvCxnSpPr>
            <a:cxnSpLocks/>
            <a:stCxn id="266" idx="2"/>
            <a:endCxn id="278" idx="0"/>
          </p:cNvCxnSpPr>
          <p:nvPr/>
        </p:nvCxnSpPr>
        <p:spPr>
          <a:xfrm>
            <a:off x="7937734" y="3723800"/>
            <a:ext cx="6840" cy="282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箭头连接符 304">
            <a:extLst>
              <a:ext uri="{FF2B5EF4-FFF2-40B4-BE49-F238E27FC236}">
                <a16:creationId xmlns:a16="http://schemas.microsoft.com/office/drawing/2014/main" id="{2864FABF-2D76-EDDF-9C93-3660FCEFA253}"/>
              </a:ext>
            </a:extLst>
          </p:cNvPr>
          <p:cNvCxnSpPr>
            <a:cxnSpLocks/>
            <a:stCxn id="260" idx="2"/>
            <a:endCxn id="272" idx="0"/>
          </p:cNvCxnSpPr>
          <p:nvPr/>
        </p:nvCxnSpPr>
        <p:spPr>
          <a:xfrm>
            <a:off x="7133871" y="3732796"/>
            <a:ext cx="5484" cy="276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箭头连接符 305">
            <a:extLst>
              <a:ext uri="{FF2B5EF4-FFF2-40B4-BE49-F238E27FC236}">
                <a16:creationId xmlns:a16="http://schemas.microsoft.com/office/drawing/2014/main" id="{630938CF-DA87-6FBC-E3B7-217823FFA64C}"/>
              </a:ext>
            </a:extLst>
          </p:cNvPr>
          <p:cNvCxnSpPr>
            <a:cxnSpLocks/>
            <a:stCxn id="260" idx="2"/>
            <a:endCxn id="278" idx="0"/>
          </p:cNvCxnSpPr>
          <p:nvPr/>
        </p:nvCxnSpPr>
        <p:spPr>
          <a:xfrm>
            <a:off x="7133871" y="3732796"/>
            <a:ext cx="810703" cy="273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箭头连接符 306">
            <a:extLst>
              <a:ext uri="{FF2B5EF4-FFF2-40B4-BE49-F238E27FC236}">
                <a16:creationId xmlns:a16="http://schemas.microsoft.com/office/drawing/2014/main" id="{B1EF7F14-2D01-4CF7-8C34-4DAAC6A8B43C}"/>
              </a:ext>
            </a:extLst>
          </p:cNvPr>
          <p:cNvCxnSpPr>
            <a:cxnSpLocks/>
            <a:stCxn id="266" idx="2"/>
            <a:endCxn id="272" idx="0"/>
          </p:cNvCxnSpPr>
          <p:nvPr/>
        </p:nvCxnSpPr>
        <p:spPr>
          <a:xfrm flipH="1">
            <a:off x="7139355" y="3723800"/>
            <a:ext cx="798379" cy="285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箭头连接符 307">
            <a:extLst>
              <a:ext uri="{FF2B5EF4-FFF2-40B4-BE49-F238E27FC236}">
                <a16:creationId xmlns:a16="http://schemas.microsoft.com/office/drawing/2014/main" id="{7FF9C65F-4887-3DA2-EC2C-20723045BA54}"/>
              </a:ext>
            </a:extLst>
          </p:cNvPr>
          <p:cNvCxnSpPr>
            <a:cxnSpLocks/>
            <a:stCxn id="287" idx="2"/>
            <a:endCxn id="290" idx="5"/>
          </p:cNvCxnSpPr>
          <p:nvPr/>
        </p:nvCxnSpPr>
        <p:spPr>
          <a:xfrm flipH="1" flipV="1">
            <a:off x="9301834" y="2661024"/>
            <a:ext cx="334284" cy="1801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箭头连接符 308">
            <a:extLst>
              <a:ext uri="{FF2B5EF4-FFF2-40B4-BE49-F238E27FC236}">
                <a16:creationId xmlns:a16="http://schemas.microsoft.com/office/drawing/2014/main" id="{F0AB246D-67C9-AD80-BA49-47F20F302FA1}"/>
              </a:ext>
            </a:extLst>
          </p:cNvPr>
          <p:cNvCxnSpPr>
            <a:cxnSpLocks/>
            <a:stCxn id="287" idx="7"/>
            <a:endCxn id="288" idx="3"/>
          </p:cNvCxnSpPr>
          <p:nvPr/>
        </p:nvCxnSpPr>
        <p:spPr>
          <a:xfrm flipV="1">
            <a:off x="9851213" y="2582183"/>
            <a:ext cx="182138" cy="169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箭头连接符 309">
            <a:extLst>
              <a:ext uri="{FF2B5EF4-FFF2-40B4-BE49-F238E27FC236}">
                <a16:creationId xmlns:a16="http://schemas.microsoft.com/office/drawing/2014/main" id="{AF10EC51-E74F-2235-90B6-80C710EC3916}"/>
              </a:ext>
            </a:extLst>
          </p:cNvPr>
          <p:cNvCxnSpPr>
            <a:cxnSpLocks/>
            <a:stCxn id="288" idx="1"/>
            <a:endCxn id="289" idx="5"/>
          </p:cNvCxnSpPr>
          <p:nvPr/>
        </p:nvCxnSpPr>
        <p:spPr>
          <a:xfrm flipH="1" flipV="1">
            <a:off x="9839334" y="2183421"/>
            <a:ext cx="194017" cy="220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箭头连接符 310">
            <a:extLst>
              <a:ext uri="{FF2B5EF4-FFF2-40B4-BE49-F238E27FC236}">
                <a16:creationId xmlns:a16="http://schemas.microsoft.com/office/drawing/2014/main" id="{EC23E683-8DA3-157E-B857-5C50AA019A39}"/>
              </a:ext>
            </a:extLst>
          </p:cNvPr>
          <p:cNvCxnSpPr>
            <a:cxnSpLocks/>
            <a:stCxn id="288" idx="5"/>
            <a:endCxn id="293" idx="1"/>
          </p:cNvCxnSpPr>
          <p:nvPr/>
        </p:nvCxnSpPr>
        <p:spPr>
          <a:xfrm>
            <a:off x="10211541" y="2582183"/>
            <a:ext cx="220978" cy="152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箭头连接符 311">
            <a:extLst>
              <a:ext uri="{FF2B5EF4-FFF2-40B4-BE49-F238E27FC236}">
                <a16:creationId xmlns:a16="http://schemas.microsoft.com/office/drawing/2014/main" id="{D991C56E-7D17-2881-E80B-275B9BD505D8}"/>
              </a:ext>
            </a:extLst>
          </p:cNvPr>
          <p:cNvCxnSpPr>
            <a:cxnSpLocks/>
            <a:stCxn id="288" idx="4"/>
            <a:endCxn id="295" idx="7"/>
          </p:cNvCxnSpPr>
          <p:nvPr/>
        </p:nvCxnSpPr>
        <p:spPr>
          <a:xfrm flipH="1">
            <a:off x="9940308" y="2619088"/>
            <a:ext cx="182138" cy="641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箭头连接符 312">
            <a:extLst>
              <a:ext uri="{FF2B5EF4-FFF2-40B4-BE49-F238E27FC236}">
                <a16:creationId xmlns:a16="http://schemas.microsoft.com/office/drawing/2014/main" id="{BB5EDE99-D8C9-4DCB-617B-0474C2C0A143}"/>
              </a:ext>
            </a:extLst>
          </p:cNvPr>
          <p:cNvCxnSpPr>
            <a:cxnSpLocks/>
            <a:stCxn id="290" idx="4"/>
            <a:endCxn id="294" idx="0"/>
          </p:cNvCxnSpPr>
          <p:nvPr/>
        </p:nvCxnSpPr>
        <p:spPr>
          <a:xfrm flipH="1">
            <a:off x="9156924" y="2697929"/>
            <a:ext cx="55815" cy="3413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箭头连接符 313">
            <a:extLst>
              <a:ext uri="{FF2B5EF4-FFF2-40B4-BE49-F238E27FC236}">
                <a16:creationId xmlns:a16="http://schemas.microsoft.com/office/drawing/2014/main" id="{77D42DA2-69DC-E384-359C-B9138DB49F62}"/>
              </a:ext>
            </a:extLst>
          </p:cNvPr>
          <p:cNvCxnSpPr>
            <a:cxnSpLocks/>
            <a:stCxn id="292" idx="7"/>
            <a:endCxn id="291" idx="3"/>
          </p:cNvCxnSpPr>
          <p:nvPr/>
        </p:nvCxnSpPr>
        <p:spPr>
          <a:xfrm flipV="1">
            <a:off x="9427834" y="4649526"/>
            <a:ext cx="273044" cy="21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箭头连接符 314">
            <a:extLst>
              <a:ext uri="{FF2B5EF4-FFF2-40B4-BE49-F238E27FC236}">
                <a16:creationId xmlns:a16="http://schemas.microsoft.com/office/drawing/2014/main" id="{2528C68B-C5C8-1029-B111-991E74873008}"/>
              </a:ext>
            </a:extLst>
          </p:cNvPr>
          <p:cNvCxnSpPr>
            <a:cxnSpLocks/>
            <a:stCxn id="292" idx="6"/>
            <a:endCxn id="297" idx="2"/>
          </p:cNvCxnSpPr>
          <p:nvPr/>
        </p:nvCxnSpPr>
        <p:spPr>
          <a:xfrm>
            <a:off x="9464739" y="4954964"/>
            <a:ext cx="912998" cy="178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箭头连接符 315">
            <a:extLst>
              <a:ext uri="{FF2B5EF4-FFF2-40B4-BE49-F238E27FC236}">
                <a16:creationId xmlns:a16="http://schemas.microsoft.com/office/drawing/2014/main" id="{310AE771-385E-8E25-E31A-FC107B39BCD4}"/>
              </a:ext>
            </a:extLst>
          </p:cNvPr>
          <p:cNvCxnSpPr>
            <a:cxnSpLocks/>
            <a:stCxn id="297" idx="2"/>
            <a:endCxn id="296" idx="6"/>
          </p:cNvCxnSpPr>
          <p:nvPr/>
        </p:nvCxnSpPr>
        <p:spPr>
          <a:xfrm flipH="1">
            <a:off x="9872524" y="5132988"/>
            <a:ext cx="505213" cy="139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箭头连接符 316">
            <a:extLst>
              <a:ext uri="{FF2B5EF4-FFF2-40B4-BE49-F238E27FC236}">
                <a16:creationId xmlns:a16="http://schemas.microsoft.com/office/drawing/2014/main" id="{E3DE6758-9A10-D7B5-C497-5A340E70C851}"/>
              </a:ext>
            </a:extLst>
          </p:cNvPr>
          <p:cNvCxnSpPr>
            <a:cxnSpLocks/>
            <a:stCxn id="291" idx="4"/>
            <a:endCxn id="296" idx="0"/>
          </p:cNvCxnSpPr>
          <p:nvPr/>
        </p:nvCxnSpPr>
        <p:spPr>
          <a:xfrm flipH="1">
            <a:off x="9746524" y="4686431"/>
            <a:ext cx="43449" cy="459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箭头连接符 317">
            <a:extLst>
              <a:ext uri="{FF2B5EF4-FFF2-40B4-BE49-F238E27FC236}">
                <a16:creationId xmlns:a16="http://schemas.microsoft.com/office/drawing/2014/main" id="{95F0C18B-7F85-516C-3A2E-6CDF23CACDFC}"/>
              </a:ext>
            </a:extLst>
          </p:cNvPr>
          <p:cNvCxnSpPr>
            <a:cxnSpLocks/>
            <a:stCxn id="291" idx="2"/>
            <a:endCxn id="298" idx="6"/>
          </p:cNvCxnSpPr>
          <p:nvPr/>
        </p:nvCxnSpPr>
        <p:spPr>
          <a:xfrm flipH="1">
            <a:off x="8965568" y="4560431"/>
            <a:ext cx="698405" cy="102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箭头连接符 318">
            <a:extLst>
              <a:ext uri="{FF2B5EF4-FFF2-40B4-BE49-F238E27FC236}">
                <a16:creationId xmlns:a16="http://schemas.microsoft.com/office/drawing/2014/main" id="{AC872D1E-FDC3-3362-7785-E55CC7FC71CD}"/>
              </a:ext>
            </a:extLst>
          </p:cNvPr>
          <p:cNvCxnSpPr>
            <a:cxnSpLocks/>
            <a:stCxn id="291" idx="7"/>
            <a:endCxn id="299" idx="3"/>
          </p:cNvCxnSpPr>
          <p:nvPr/>
        </p:nvCxnSpPr>
        <p:spPr>
          <a:xfrm flipV="1">
            <a:off x="9879068" y="4283621"/>
            <a:ext cx="319730" cy="187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文本框 319">
            <a:extLst>
              <a:ext uri="{FF2B5EF4-FFF2-40B4-BE49-F238E27FC236}">
                <a16:creationId xmlns:a16="http://schemas.microsoft.com/office/drawing/2014/main" id="{ACC75582-DD01-1756-17FB-C337C75FBB06}"/>
              </a:ext>
            </a:extLst>
          </p:cNvPr>
          <p:cNvSpPr txBox="1"/>
          <p:nvPr/>
        </p:nvSpPr>
        <p:spPr>
          <a:xfrm>
            <a:off x="1363155" y="97021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基于知识图谱的多模态融合数据处理算法</a:t>
            </a:r>
          </a:p>
        </p:txBody>
      </p:sp>
      <p:sp>
        <p:nvSpPr>
          <p:cNvPr id="321" name="文本框 320">
            <a:extLst>
              <a:ext uri="{FF2B5EF4-FFF2-40B4-BE49-F238E27FC236}">
                <a16:creationId xmlns:a16="http://schemas.microsoft.com/office/drawing/2014/main" id="{75884A0C-0929-AFEF-54B1-F281E3305F40}"/>
              </a:ext>
            </a:extLst>
          </p:cNvPr>
          <p:cNvSpPr txBox="1"/>
          <p:nvPr/>
        </p:nvSpPr>
        <p:spPr>
          <a:xfrm>
            <a:off x="7399746" y="1006145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定量化知识图谱中医学概念间的关系</a:t>
            </a:r>
            <a:endParaRPr lang="en-US" altLang="zh-CN" dirty="0"/>
          </a:p>
          <a:p>
            <a:r>
              <a:rPr lang="zh-CN" altLang="en-US" dirty="0"/>
              <a:t>及可视化研究</a:t>
            </a:r>
          </a:p>
        </p:txBody>
      </p:sp>
    </p:spTree>
    <p:extLst>
      <p:ext uri="{BB962C8B-B14F-4D97-AF65-F5344CB8AC3E}">
        <p14:creationId xmlns:p14="http://schemas.microsoft.com/office/powerpoint/2010/main" val="177495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27" y="2146853"/>
            <a:ext cx="4740476" cy="2165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821" y="1341783"/>
            <a:ext cx="4470228" cy="44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19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6267"/>
            <a:ext cx="7345303" cy="41317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7990" y="3812745"/>
            <a:ext cx="1716469" cy="140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1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168EB9-67CF-6006-FEBE-22F0F189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2608"/>
            <a:ext cx="12192000" cy="5610063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875E81D8-A13B-B5C2-2C01-1B51609A0852}"/>
              </a:ext>
            </a:extLst>
          </p:cNvPr>
          <p:cNvSpPr txBox="1">
            <a:spLocks/>
          </p:cNvSpPr>
          <p:nvPr/>
        </p:nvSpPr>
        <p:spPr>
          <a:xfrm>
            <a:off x="610658" y="319606"/>
            <a:ext cx="10801350" cy="2913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前沿风光领略</a:t>
            </a:r>
            <a:b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20929C74-8BD2-4E5C-1EED-4D7BBBAB4C7A}"/>
              </a:ext>
            </a:extLst>
          </p:cNvPr>
          <p:cNvSpPr txBox="1">
            <a:spLocks/>
          </p:cNvSpPr>
          <p:nvPr/>
        </p:nvSpPr>
        <p:spPr>
          <a:xfrm>
            <a:off x="391778" y="779709"/>
            <a:ext cx="10808740" cy="15057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智能</a:t>
            </a:r>
            <a:r>
              <a:rPr lang="en-US" altLang="zh-CN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AI Agents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141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D22E0C53-2012-792C-AE50-7748943C9423}"/>
              </a:ext>
            </a:extLst>
          </p:cNvPr>
          <p:cNvSpPr txBox="1">
            <a:spLocks/>
          </p:cNvSpPr>
          <p:nvPr/>
        </p:nvSpPr>
        <p:spPr>
          <a:xfrm>
            <a:off x="610658" y="319606"/>
            <a:ext cx="10801350" cy="2913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kumimoji="1"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前沿风光领略</a:t>
            </a:r>
            <a:br>
              <a:rPr kumimoji="1"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71C63419-0BBA-3524-0199-E816020F903A}"/>
              </a:ext>
            </a:extLst>
          </p:cNvPr>
          <p:cNvSpPr txBox="1">
            <a:spLocks/>
          </p:cNvSpPr>
          <p:nvPr/>
        </p:nvSpPr>
        <p:spPr>
          <a:xfrm>
            <a:off x="591210" y="678693"/>
            <a:ext cx="10808740" cy="15057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AI Agents</a:t>
            </a:r>
            <a:r>
              <a:rPr lang="zh-CN" altLang="en-US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：火热的方向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377" y="2784600"/>
            <a:ext cx="12105741" cy="642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3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549332-D66F-FAB5-FFE6-D0D1A7B4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5979"/>
            <a:ext cx="12192000" cy="5555934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61784A8-F57A-0368-CAAC-2A77CAE37EC5}"/>
              </a:ext>
            </a:extLst>
          </p:cNvPr>
          <p:cNvSpPr txBox="1">
            <a:spLocks/>
          </p:cNvSpPr>
          <p:nvPr/>
        </p:nvSpPr>
        <p:spPr>
          <a:xfrm>
            <a:off x="610658" y="319606"/>
            <a:ext cx="10801350" cy="2913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kumimoji="1"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前沿风光领略</a:t>
            </a:r>
            <a:br>
              <a:rPr kumimoji="1"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36E1CF41-8810-38F7-8747-BF58B4DF7DD8}"/>
              </a:ext>
            </a:extLst>
          </p:cNvPr>
          <p:cNvSpPr txBox="1">
            <a:spLocks/>
          </p:cNvSpPr>
          <p:nvPr/>
        </p:nvSpPr>
        <p:spPr>
          <a:xfrm>
            <a:off x="391778" y="779709"/>
            <a:ext cx="10808740" cy="150570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AI Agents</a:t>
            </a:r>
            <a:r>
              <a:rPr lang="zh-CN" altLang="en-US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的发展方向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139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2E0C53-2012-792C-AE50-7748943C9423}"/>
              </a:ext>
            </a:extLst>
          </p:cNvPr>
          <p:cNvSpPr txBox="1">
            <a:spLocks/>
          </p:cNvSpPr>
          <p:nvPr/>
        </p:nvSpPr>
        <p:spPr>
          <a:xfrm>
            <a:off x="610658" y="319606"/>
            <a:ext cx="10801350" cy="2913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前沿风光领略</a:t>
            </a:r>
            <a:b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71C63419-0BBA-3524-0199-E816020F903A}"/>
              </a:ext>
            </a:extLst>
          </p:cNvPr>
          <p:cNvSpPr txBox="1">
            <a:spLocks/>
          </p:cNvSpPr>
          <p:nvPr/>
        </p:nvSpPr>
        <p:spPr>
          <a:xfrm>
            <a:off x="417002" y="1000427"/>
            <a:ext cx="10808740" cy="150570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总结</a:t>
            </a:r>
            <a:endParaRPr lang="en-US" altLang="zh-CN" b="1" dirty="0">
              <a:solidFill>
                <a:srgbClr val="042A7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endParaRPr lang="en-US" altLang="zh-CN" b="1" dirty="0">
              <a:solidFill>
                <a:srgbClr val="042A7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强人工智能时代可能真的要来临了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~</a:t>
            </a:r>
          </a:p>
          <a:p>
            <a:pPr marL="0" indent="0"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雇佣甚至在线上商店售卖这些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AI Agents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来辅助工作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D01373-4693-4956-1C7E-B1A28CCAED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5389"/>
            <a:ext cx="2728762" cy="40426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D74226-04AF-3E10-226E-73302A92B0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283" y="2815388"/>
            <a:ext cx="7186864" cy="404261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2EAB28-AA08-8D82-65AE-4BC73CD9A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879" y="1254934"/>
            <a:ext cx="4719121" cy="560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E7CAA73-2D48-A5A2-1218-7E197D1D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773" y="4339782"/>
            <a:ext cx="4177221" cy="236291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7A4DF69F-716B-AD1A-C764-E2E90FE60E38}"/>
              </a:ext>
            </a:extLst>
          </p:cNvPr>
          <p:cNvSpPr txBox="1">
            <a:spLocks/>
          </p:cNvSpPr>
          <p:nvPr/>
        </p:nvSpPr>
        <p:spPr>
          <a:xfrm>
            <a:off x="695325" y="336539"/>
            <a:ext cx="10801350" cy="2913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6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前沿人工智能是什么原理</a:t>
            </a:r>
            <a:endParaRPr kumimoji="1"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2CF20E6-A61F-82F9-65E6-11DB43CC108C}"/>
                  </a:ext>
                </a:extLst>
              </p14:cNvPr>
              <p14:cNvContentPartPr/>
              <p14:nvPr/>
            </p14:nvContentPartPr>
            <p14:xfrm>
              <a:off x="177284" y="532199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2CF20E6-A61F-82F9-65E6-11DB43CC10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284" y="52319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14" y="-252844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76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69DBC-CEE5-43C4-7AF3-8B3A8592CE6A}"/>
              </a:ext>
            </a:extLst>
          </p:cNvPr>
          <p:cNvSpPr txBox="1">
            <a:spLocks/>
          </p:cNvSpPr>
          <p:nvPr/>
        </p:nvSpPr>
        <p:spPr>
          <a:xfrm>
            <a:off x="695325" y="327661"/>
            <a:ext cx="10801350" cy="2913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智能原理深入浅出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6F61106D-5B02-7CB3-E279-558F5FCE3C1E}"/>
              </a:ext>
            </a:extLst>
          </p:cNvPr>
          <p:cNvSpPr txBox="1">
            <a:spLocks/>
          </p:cNvSpPr>
          <p:nvPr/>
        </p:nvSpPr>
        <p:spPr>
          <a:xfrm>
            <a:off x="549457" y="787168"/>
            <a:ext cx="10808740" cy="41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世界的规律 信息的压缩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70963" y="619016"/>
            <a:ext cx="112294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2"/>
              </a:rPr>
              <a:t>https://brilliant.org/courses/intro-neural-networks/introduction-65/neural-nets-2/6/?ajax=true&amp;from_llp=computer-science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52C64D-1DE1-B992-FC21-1D544F1DB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763" y="1372833"/>
            <a:ext cx="7290128" cy="547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75111D7F-3F99-1092-8037-38FF7419FB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62550" y="2495550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37B71CE-D4A8-2DCC-2E7D-786713E47F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14949" y="2647949"/>
            <a:ext cx="4093745" cy="409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221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69DBC-CEE5-43C4-7AF3-8B3A8592CE6A}"/>
              </a:ext>
            </a:extLst>
          </p:cNvPr>
          <p:cNvSpPr txBox="1">
            <a:spLocks/>
          </p:cNvSpPr>
          <p:nvPr/>
        </p:nvSpPr>
        <p:spPr>
          <a:xfrm>
            <a:off x="695325" y="327661"/>
            <a:ext cx="10801350" cy="2913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智能原理深入浅出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084C7EE1-C58F-1A55-E96F-1822CBB1D7DE}"/>
              </a:ext>
            </a:extLst>
          </p:cNvPr>
          <p:cNvSpPr txBox="1">
            <a:spLocks/>
          </p:cNvSpPr>
          <p:nvPr/>
        </p:nvSpPr>
        <p:spPr>
          <a:xfrm>
            <a:off x="687935" y="619016"/>
            <a:ext cx="10808740" cy="41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表征和映射，有效的信息抽取！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466861" y="61901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什么是信息？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71" y="1263499"/>
            <a:ext cx="5128846" cy="28445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085" y="1265347"/>
            <a:ext cx="5367678" cy="309870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27876" y="5132836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Or</a:t>
            </a:r>
            <a:r>
              <a:rPr lang="zh-CN" altLang="en-US" sz="2400" b="1" dirty="0"/>
              <a:t>？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617" y="1265347"/>
            <a:ext cx="5867769" cy="440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7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2669DBC-CEE5-43C4-7AF3-8B3A8592CE6A}"/>
              </a:ext>
            </a:extLst>
          </p:cNvPr>
          <p:cNvSpPr txBox="1">
            <a:spLocks/>
          </p:cNvSpPr>
          <p:nvPr/>
        </p:nvSpPr>
        <p:spPr>
          <a:xfrm>
            <a:off x="695325" y="327661"/>
            <a:ext cx="10801350" cy="29135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智能原理深入浅出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4C7EE1-C58F-1A55-E96F-1822CBB1D7DE}"/>
              </a:ext>
            </a:extLst>
          </p:cNvPr>
          <p:cNvSpPr txBox="1">
            <a:spLocks/>
          </p:cNvSpPr>
          <p:nvPr/>
        </p:nvSpPr>
        <p:spPr>
          <a:xfrm>
            <a:off x="687935" y="786164"/>
            <a:ext cx="10808740" cy="417513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>
                <a:solidFill>
                  <a:srgbClr val="042A7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局部信息和谬误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2400300"/>
            <a:ext cx="6667500" cy="4457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98890" y="188779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有趣的欺骗大脑的房间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BB06FE6-0D97-CCEB-5401-916EED789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819"/>
            <a:ext cx="4979370" cy="229350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8B7093-CE73-2652-886D-F2895CB5C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40410"/>
            <a:ext cx="4991139" cy="261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9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13895</TotalTime>
  <Words>591</Words>
  <Application>Microsoft Office PowerPoint</Application>
  <PresentationFormat>宽屏</PresentationFormat>
  <Paragraphs>117</Paragraphs>
  <Slides>15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Source Han Sans CN Bold</vt:lpstr>
      <vt:lpstr>Source Han Sans CN Regular</vt:lpstr>
      <vt:lpstr>等线</vt:lpstr>
      <vt:lpstr>等线 Light</vt:lpstr>
      <vt:lpstr>黑体</vt:lpstr>
      <vt:lpstr>微软雅黑</vt:lpstr>
      <vt:lpstr>Arial</vt:lpstr>
      <vt:lpstr>Office 主题​​</vt:lpstr>
      <vt:lpstr>讲师介绍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研究背景和意义</vt:lpstr>
      <vt:lpstr>研究内容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Du, Qian</dc:creator>
  <cp:lastModifiedBy>Hong Liu</cp:lastModifiedBy>
  <cp:revision>227</cp:revision>
  <dcterms:created xsi:type="dcterms:W3CDTF">2021-02-26T09:57:47Z</dcterms:created>
  <dcterms:modified xsi:type="dcterms:W3CDTF">2024-05-31T00:00:55Z</dcterms:modified>
</cp:coreProperties>
</file>